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3B"/>
    <a:srgbClr val="4EA0D8"/>
    <a:srgbClr val="95C01C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9289A-F307-47A4-870E-89BE321327B7}" v="5" dt="2025-12-22T17:20:40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 snapToObjects="1">
      <p:cViewPr varScale="1">
        <p:scale>
          <a:sx n="31" d="100"/>
          <a:sy n="31" d="100"/>
        </p:scale>
        <p:origin x="2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lys Joly" userId="e4b718d4-f5a5-4d2c-a88d-643d2c506709" providerId="ADAL" clId="{335C8934-9BAC-4C80-AF99-A4A9CFB7F7F1}"/>
    <pc:docChg chg="custSel addSld delSld modSld sldOrd">
      <pc:chgData name="Mailys Joly" userId="e4b718d4-f5a5-4d2c-a88d-643d2c506709" providerId="ADAL" clId="{335C8934-9BAC-4C80-AF99-A4A9CFB7F7F1}" dt="2025-12-22T17:20:45.057" v="48" actId="167"/>
      <pc:docMkLst>
        <pc:docMk/>
      </pc:docMkLst>
      <pc:sldChg chg="addSp delSp modSp new mod">
        <pc:chgData name="Mailys Joly" userId="e4b718d4-f5a5-4d2c-a88d-643d2c506709" providerId="ADAL" clId="{335C8934-9BAC-4C80-AF99-A4A9CFB7F7F1}" dt="2025-12-22T17:20:09.443" v="36" actId="14100"/>
        <pc:sldMkLst>
          <pc:docMk/>
          <pc:sldMk cId="689501940" sldId="261"/>
        </pc:sldMkLst>
        <pc:spChg chg="add mod">
          <ac:chgData name="Mailys Joly" userId="e4b718d4-f5a5-4d2c-a88d-643d2c506709" providerId="ADAL" clId="{335C8934-9BAC-4C80-AF99-A4A9CFB7F7F1}" dt="2025-12-12T14:59:17.025" v="2"/>
          <ac:spMkLst>
            <pc:docMk/>
            <pc:sldMk cId="689501940" sldId="261"/>
            <ac:spMk id="5" creationId="{4426537A-143C-1A89-5151-2AF5132CFA60}"/>
          </ac:spMkLst>
        </pc:spChg>
        <pc:spChg chg="add mod">
          <ac:chgData name="Mailys Joly" userId="e4b718d4-f5a5-4d2c-a88d-643d2c506709" providerId="ADAL" clId="{335C8934-9BAC-4C80-AF99-A4A9CFB7F7F1}" dt="2025-12-12T14:59:17.025" v="2"/>
          <ac:spMkLst>
            <pc:docMk/>
            <pc:sldMk cId="689501940" sldId="261"/>
            <ac:spMk id="6" creationId="{B74C8EF7-90DE-1F87-31CC-DF826D4D83DE}"/>
          </ac:spMkLst>
        </pc:spChg>
        <pc:spChg chg="add mod">
          <ac:chgData name="Mailys Joly" userId="e4b718d4-f5a5-4d2c-a88d-643d2c506709" providerId="ADAL" clId="{335C8934-9BAC-4C80-AF99-A4A9CFB7F7F1}" dt="2025-12-12T14:59:17.025" v="2"/>
          <ac:spMkLst>
            <pc:docMk/>
            <pc:sldMk cId="689501940" sldId="261"/>
            <ac:spMk id="7" creationId="{D9AA2238-78EC-82EF-1EF9-B1AD22775CE5}"/>
          </ac:spMkLst>
        </pc:spChg>
        <pc:picChg chg="add mod">
          <ac:chgData name="Mailys Joly" userId="e4b718d4-f5a5-4d2c-a88d-643d2c506709" providerId="ADAL" clId="{335C8934-9BAC-4C80-AF99-A4A9CFB7F7F1}" dt="2025-12-22T17:20:09.443" v="36" actId="14100"/>
          <ac:picMkLst>
            <pc:docMk/>
            <pc:sldMk cId="689501940" sldId="261"/>
            <ac:picMk id="8" creationId="{E0435466-EA9D-9CF6-72A7-97A5D10E75D6}"/>
          </ac:picMkLst>
        </pc:picChg>
        <pc:picChg chg="add del mod">
          <ac:chgData name="Mailys Joly" userId="e4b718d4-f5a5-4d2c-a88d-643d2c506709" providerId="ADAL" clId="{335C8934-9BAC-4C80-AF99-A4A9CFB7F7F1}" dt="2025-12-22T17:20:03.696" v="33" actId="478"/>
          <ac:picMkLst>
            <pc:docMk/>
            <pc:sldMk cId="689501940" sldId="261"/>
            <ac:picMk id="9" creationId="{E5DCBC0E-6217-C2AE-3467-6B7B21824654}"/>
          </ac:picMkLst>
        </pc:picChg>
        <pc:cxnChg chg="add mod">
          <ac:chgData name="Mailys Joly" userId="e4b718d4-f5a5-4d2c-a88d-643d2c506709" providerId="ADAL" clId="{335C8934-9BAC-4C80-AF99-A4A9CFB7F7F1}" dt="2025-12-12T14:59:17.025" v="2"/>
          <ac:cxnSpMkLst>
            <pc:docMk/>
            <pc:sldMk cId="689501940" sldId="261"/>
            <ac:cxnSpMk id="3" creationId="{C4829CD5-7334-1A44-6968-79D427934882}"/>
          </ac:cxnSpMkLst>
        </pc:cxnChg>
        <pc:cxnChg chg="add mod">
          <ac:chgData name="Mailys Joly" userId="e4b718d4-f5a5-4d2c-a88d-643d2c506709" providerId="ADAL" clId="{335C8934-9BAC-4C80-AF99-A4A9CFB7F7F1}" dt="2025-12-12T14:59:17.025" v="2"/>
          <ac:cxnSpMkLst>
            <pc:docMk/>
            <pc:sldMk cId="689501940" sldId="261"/>
            <ac:cxnSpMk id="4" creationId="{F4C631E5-69BD-79E9-F81F-70ECB5D3E949}"/>
          </ac:cxnSpMkLst>
        </pc:cxnChg>
      </pc:sldChg>
      <pc:sldChg chg="addSp delSp modSp add mod ord">
        <pc:chgData name="Mailys Joly" userId="e4b718d4-f5a5-4d2c-a88d-643d2c506709" providerId="ADAL" clId="{335C8934-9BAC-4C80-AF99-A4A9CFB7F7F1}" dt="2025-12-22T17:20:17.622" v="39" actId="167"/>
        <pc:sldMkLst>
          <pc:docMk/>
          <pc:sldMk cId="2281476270" sldId="262"/>
        </pc:sldMkLst>
        <pc:spChg chg="add mod">
          <ac:chgData name="Mailys Joly" userId="e4b718d4-f5a5-4d2c-a88d-643d2c506709" providerId="ADAL" clId="{335C8934-9BAC-4C80-AF99-A4A9CFB7F7F1}" dt="2025-12-12T15:00:00.593" v="22"/>
          <ac:spMkLst>
            <pc:docMk/>
            <pc:sldMk cId="2281476270" sldId="262"/>
            <ac:spMk id="2" creationId="{B41E45AA-E4A8-B445-CF05-AA3255AF7CBD}"/>
          </ac:spMkLst>
        </pc:spChg>
        <pc:spChg chg="add mod">
          <ac:chgData name="Mailys Joly" userId="e4b718d4-f5a5-4d2c-a88d-643d2c506709" providerId="ADAL" clId="{335C8934-9BAC-4C80-AF99-A4A9CFB7F7F1}" dt="2025-12-12T15:00:00.593" v="22"/>
          <ac:spMkLst>
            <pc:docMk/>
            <pc:sldMk cId="2281476270" sldId="262"/>
            <ac:spMk id="8" creationId="{AE7B5E5C-6B38-4DD3-7560-BF68694F73C8}"/>
          </ac:spMkLst>
        </pc:spChg>
        <pc:spChg chg="add mod">
          <ac:chgData name="Mailys Joly" userId="e4b718d4-f5a5-4d2c-a88d-643d2c506709" providerId="ADAL" clId="{335C8934-9BAC-4C80-AF99-A4A9CFB7F7F1}" dt="2025-12-12T15:00:00.593" v="22"/>
          <ac:spMkLst>
            <pc:docMk/>
            <pc:sldMk cId="2281476270" sldId="262"/>
            <ac:spMk id="10" creationId="{F8E39FD6-CA62-8B42-80B1-54CBB9385038}"/>
          </ac:spMkLst>
        </pc:spChg>
        <pc:spChg chg="add mod">
          <ac:chgData name="Mailys Joly" userId="e4b718d4-f5a5-4d2c-a88d-643d2c506709" providerId="ADAL" clId="{335C8934-9BAC-4C80-AF99-A4A9CFB7F7F1}" dt="2025-12-12T15:00:00.593" v="22"/>
          <ac:spMkLst>
            <pc:docMk/>
            <pc:sldMk cId="2281476270" sldId="262"/>
            <ac:spMk id="11" creationId="{F42ED558-54EB-4B01-BD97-F67D6C2FE40A}"/>
          </ac:spMkLst>
        </pc:spChg>
        <pc:picChg chg="del">
          <ac:chgData name="Mailys Joly" userId="e4b718d4-f5a5-4d2c-a88d-643d2c506709" providerId="ADAL" clId="{335C8934-9BAC-4C80-AF99-A4A9CFB7F7F1}" dt="2025-12-22T17:20:13.809" v="37" actId="478"/>
          <ac:picMkLst>
            <pc:docMk/>
            <pc:sldMk cId="2281476270" sldId="262"/>
            <ac:picMk id="9" creationId="{2798940A-A56F-5922-C725-80760DDBD10F}"/>
          </ac:picMkLst>
        </pc:picChg>
        <pc:picChg chg="add mod">
          <ac:chgData name="Mailys Joly" userId="e4b718d4-f5a5-4d2c-a88d-643d2c506709" providerId="ADAL" clId="{335C8934-9BAC-4C80-AF99-A4A9CFB7F7F1}" dt="2025-12-12T15:00:00.593" v="22"/>
          <ac:picMkLst>
            <pc:docMk/>
            <pc:sldMk cId="2281476270" sldId="262"/>
            <ac:picMk id="12" creationId="{4799F52D-4C5D-90FB-C4CB-0BF155D1C707}"/>
          </ac:picMkLst>
        </pc:picChg>
        <pc:picChg chg="add mod ord">
          <ac:chgData name="Mailys Joly" userId="e4b718d4-f5a5-4d2c-a88d-643d2c506709" providerId="ADAL" clId="{335C8934-9BAC-4C80-AF99-A4A9CFB7F7F1}" dt="2025-12-22T17:20:17.622" v="39" actId="167"/>
          <ac:picMkLst>
            <pc:docMk/>
            <pc:sldMk cId="2281476270" sldId="262"/>
            <ac:picMk id="13" creationId="{C825BC1C-7EF5-FF9D-C339-F3C576EB129B}"/>
          </ac:picMkLst>
        </pc:picChg>
      </pc:sldChg>
      <pc:sldChg chg="addSp delSp modSp add mod ord">
        <pc:chgData name="Mailys Joly" userId="e4b718d4-f5a5-4d2c-a88d-643d2c506709" providerId="ADAL" clId="{335C8934-9BAC-4C80-AF99-A4A9CFB7F7F1}" dt="2025-12-22T17:20:24.372" v="42" actId="167"/>
        <pc:sldMkLst>
          <pc:docMk/>
          <pc:sldMk cId="3275081134" sldId="263"/>
        </pc:sldMkLst>
        <pc:spChg chg="add mod">
          <ac:chgData name="Mailys Joly" userId="e4b718d4-f5a5-4d2c-a88d-643d2c506709" providerId="ADAL" clId="{335C8934-9BAC-4C80-AF99-A4A9CFB7F7F1}" dt="2025-12-12T15:00:10.990" v="24"/>
          <ac:spMkLst>
            <pc:docMk/>
            <pc:sldMk cId="3275081134" sldId="263"/>
            <ac:spMk id="2" creationId="{A74C8FE5-BFA1-D163-35C8-5CB607E303BC}"/>
          </ac:spMkLst>
        </pc:spChg>
        <pc:spChg chg="add mod">
          <ac:chgData name="Mailys Joly" userId="e4b718d4-f5a5-4d2c-a88d-643d2c506709" providerId="ADAL" clId="{335C8934-9BAC-4C80-AF99-A4A9CFB7F7F1}" dt="2025-12-12T15:00:10.990" v="24"/>
          <ac:spMkLst>
            <pc:docMk/>
            <pc:sldMk cId="3275081134" sldId="263"/>
            <ac:spMk id="8" creationId="{FC36AF1C-F79B-1B57-9AFD-71F198431141}"/>
          </ac:spMkLst>
        </pc:spChg>
        <pc:spChg chg="add mod">
          <ac:chgData name="Mailys Joly" userId="e4b718d4-f5a5-4d2c-a88d-643d2c506709" providerId="ADAL" clId="{335C8934-9BAC-4C80-AF99-A4A9CFB7F7F1}" dt="2025-12-12T15:00:10.990" v="24"/>
          <ac:spMkLst>
            <pc:docMk/>
            <pc:sldMk cId="3275081134" sldId="263"/>
            <ac:spMk id="10" creationId="{7C2F7C12-AB2B-BF1A-8C69-C38325E6CAB1}"/>
          </ac:spMkLst>
        </pc:spChg>
        <pc:spChg chg="add mod">
          <ac:chgData name="Mailys Joly" userId="e4b718d4-f5a5-4d2c-a88d-643d2c506709" providerId="ADAL" clId="{335C8934-9BAC-4C80-AF99-A4A9CFB7F7F1}" dt="2025-12-12T15:00:10.990" v="24"/>
          <ac:spMkLst>
            <pc:docMk/>
            <pc:sldMk cId="3275081134" sldId="263"/>
            <ac:spMk id="11" creationId="{1FDC8296-7824-79AA-EF46-77A8C98BEF69}"/>
          </ac:spMkLst>
        </pc:spChg>
        <pc:spChg chg="add mod">
          <ac:chgData name="Mailys Joly" userId="e4b718d4-f5a5-4d2c-a88d-643d2c506709" providerId="ADAL" clId="{335C8934-9BAC-4C80-AF99-A4A9CFB7F7F1}" dt="2025-12-12T15:00:10.990" v="24"/>
          <ac:spMkLst>
            <pc:docMk/>
            <pc:sldMk cId="3275081134" sldId="263"/>
            <ac:spMk id="12" creationId="{07C5CC71-0FC7-261B-C661-6207043B10F2}"/>
          </ac:spMkLst>
        </pc:spChg>
        <pc:picChg chg="del">
          <ac:chgData name="Mailys Joly" userId="e4b718d4-f5a5-4d2c-a88d-643d2c506709" providerId="ADAL" clId="{335C8934-9BAC-4C80-AF99-A4A9CFB7F7F1}" dt="2025-12-22T17:20:20.300" v="40" actId="478"/>
          <ac:picMkLst>
            <pc:docMk/>
            <pc:sldMk cId="3275081134" sldId="263"/>
            <ac:picMk id="9" creationId="{C6E10828-584E-4F0D-2598-8CE1C8E42E23}"/>
          </ac:picMkLst>
        </pc:picChg>
        <pc:picChg chg="add mod">
          <ac:chgData name="Mailys Joly" userId="e4b718d4-f5a5-4d2c-a88d-643d2c506709" providerId="ADAL" clId="{335C8934-9BAC-4C80-AF99-A4A9CFB7F7F1}" dt="2025-12-12T15:00:10.990" v="24"/>
          <ac:picMkLst>
            <pc:docMk/>
            <pc:sldMk cId="3275081134" sldId="263"/>
            <ac:picMk id="13" creationId="{1AE964A9-E85F-C5F8-E2E4-6BE2D45DC0BF}"/>
          </ac:picMkLst>
        </pc:picChg>
        <pc:picChg chg="add mod ord">
          <ac:chgData name="Mailys Joly" userId="e4b718d4-f5a5-4d2c-a88d-643d2c506709" providerId="ADAL" clId="{335C8934-9BAC-4C80-AF99-A4A9CFB7F7F1}" dt="2025-12-22T17:20:24.372" v="42" actId="167"/>
          <ac:picMkLst>
            <pc:docMk/>
            <pc:sldMk cId="3275081134" sldId="263"/>
            <ac:picMk id="14" creationId="{791891FD-BD61-CDF1-A6FF-D65BDC38D9C6}"/>
          </ac:picMkLst>
        </pc:picChg>
      </pc:sldChg>
      <pc:sldChg chg="addSp delSp modSp add mod ord">
        <pc:chgData name="Mailys Joly" userId="e4b718d4-f5a5-4d2c-a88d-643d2c506709" providerId="ADAL" clId="{335C8934-9BAC-4C80-AF99-A4A9CFB7F7F1}" dt="2025-12-22T17:20:32.551" v="45" actId="167"/>
        <pc:sldMkLst>
          <pc:docMk/>
          <pc:sldMk cId="1332446062" sldId="264"/>
        </pc:sldMkLst>
        <pc:spChg chg="add mod">
          <ac:chgData name="Mailys Joly" userId="e4b718d4-f5a5-4d2c-a88d-643d2c506709" providerId="ADAL" clId="{335C8934-9BAC-4C80-AF99-A4A9CFB7F7F1}" dt="2025-12-12T15:00:20.345" v="26"/>
          <ac:spMkLst>
            <pc:docMk/>
            <pc:sldMk cId="1332446062" sldId="264"/>
            <ac:spMk id="2" creationId="{E99DC736-EB8F-86B3-7104-348569BDFC97}"/>
          </ac:spMkLst>
        </pc:spChg>
        <pc:spChg chg="add mod">
          <ac:chgData name="Mailys Joly" userId="e4b718d4-f5a5-4d2c-a88d-643d2c506709" providerId="ADAL" clId="{335C8934-9BAC-4C80-AF99-A4A9CFB7F7F1}" dt="2025-12-12T15:00:20.345" v="26"/>
          <ac:spMkLst>
            <pc:docMk/>
            <pc:sldMk cId="1332446062" sldId="264"/>
            <ac:spMk id="8" creationId="{FFC8A6CA-2DB8-BE50-F28F-0BFC4734D453}"/>
          </ac:spMkLst>
        </pc:spChg>
        <pc:spChg chg="add mod">
          <ac:chgData name="Mailys Joly" userId="e4b718d4-f5a5-4d2c-a88d-643d2c506709" providerId="ADAL" clId="{335C8934-9BAC-4C80-AF99-A4A9CFB7F7F1}" dt="2025-12-12T15:00:20.345" v="26"/>
          <ac:spMkLst>
            <pc:docMk/>
            <pc:sldMk cId="1332446062" sldId="264"/>
            <ac:spMk id="10" creationId="{676D4CB5-D22A-DCFF-B9C7-51C006E202C1}"/>
          </ac:spMkLst>
        </pc:spChg>
        <pc:spChg chg="add mod">
          <ac:chgData name="Mailys Joly" userId="e4b718d4-f5a5-4d2c-a88d-643d2c506709" providerId="ADAL" clId="{335C8934-9BAC-4C80-AF99-A4A9CFB7F7F1}" dt="2025-12-12T15:00:20.345" v="26"/>
          <ac:spMkLst>
            <pc:docMk/>
            <pc:sldMk cId="1332446062" sldId="264"/>
            <ac:spMk id="11" creationId="{CF2336B8-5635-456A-F9B2-A454E598CEEB}"/>
          </ac:spMkLst>
        </pc:spChg>
        <pc:picChg chg="del">
          <ac:chgData name="Mailys Joly" userId="e4b718d4-f5a5-4d2c-a88d-643d2c506709" providerId="ADAL" clId="{335C8934-9BAC-4C80-AF99-A4A9CFB7F7F1}" dt="2025-12-22T17:20:27.382" v="43" actId="478"/>
          <ac:picMkLst>
            <pc:docMk/>
            <pc:sldMk cId="1332446062" sldId="264"/>
            <ac:picMk id="9" creationId="{56DE1C7A-6766-7031-EF4B-7144324B243A}"/>
          </ac:picMkLst>
        </pc:picChg>
        <pc:picChg chg="add mod">
          <ac:chgData name="Mailys Joly" userId="e4b718d4-f5a5-4d2c-a88d-643d2c506709" providerId="ADAL" clId="{335C8934-9BAC-4C80-AF99-A4A9CFB7F7F1}" dt="2025-12-12T15:00:20.345" v="26"/>
          <ac:picMkLst>
            <pc:docMk/>
            <pc:sldMk cId="1332446062" sldId="264"/>
            <ac:picMk id="12" creationId="{FB0291F2-545F-FC1E-9177-687147C79506}"/>
          </ac:picMkLst>
        </pc:picChg>
        <pc:picChg chg="add mod ord">
          <ac:chgData name="Mailys Joly" userId="e4b718d4-f5a5-4d2c-a88d-643d2c506709" providerId="ADAL" clId="{335C8934-9BAC-4C80-AF99-A4A9CFB7F7F1}" dt="2025-12-22T17:20:32.551" v="45" actId="167"/>
          <ac:picMkLst>
            <pc:docMk/>
            <pc:sldMk cId="1332446062" sldId="264"/>
            <ac:picMk id="13" creationId="{29A99409-7B0B-F75D-8ADB-6E787543587D}"/>
          </ac:picMkLst>
        </pc:picChg>
      </pc:sldChg>
      <pc:sldChg chg="addSp delSp modSp add mod ord">
        <pc:chgData name="Mailys Joly" userId="e4b718d4-f5a5-4d2c-a88d-643d2c506709" providerId="ADAL" clId="{335C8934-9BAC-4C80-AF99-A4A9CFB7F7F1}" dt="2025-12-22T17:20:45.057" v="48" actId="167"/>
        <pc:sldMkLst>
          <pc:docMk/>
          <pc:sldMk cId="2466487562" sldId="265"/>
        </pc:sldMkLst>
        <pc:spChg chg="add mod">
          <ac:chgData name="Mailys Joly" userId="e4b718d4-f5a5-4d2c-a88d-643d2c506709" providerId="ADAL" clId="{335C8934-9BAC-4C80-AF99-A4A9CFB7F7F1}" dt="2025-12-12T15:00:36.706" v="28"/>
          <ac:spMkLst>
            <pc:docMk/>
            <pc:sldMk cId="2466487562" sldId="265"/>
            <ac:spMk id="2" creationId="{ED7714E6-64E4-0CFA-199B-B14439FC5CA3}"/>
          </ac:spMkLst>
        </pc:spChg>
        <pc:spChg chg="add mod">
          <ac:chgData name="Mailys Joly" userId="e4b718d4-f5a5-4d2c-a88d-643d2c506709" providerId="ADAL" clId="{335C8934-9BAC-4C80-AF99-A4A9CFB7F7F1}" dt="2025-12-12T15:00:36.706" v="28"/>
          <ac:spMkLst>
            <pc:docMk/>
            <pc:sldMk cId="2466487562" sldId="265"/>
            <ac:spMk id="8" creationId="{4ABBB5B1-9A2F-4088-96D9-72EAC7AC9ED2}"/>
          </ac:spMkLst>
        </pc:spChg>
        <pc:spChg chg="add mod">
          <ac:chgData name="Mailys Joly" userId="e4b718d4-f5a5-4d2c-a88d-643d2c506709" providerId="ADAL" clId="{335C8934-9BAC-4C80-AF99-A4A9CFB7F7F1}" dt="2025-12-12T15:00:36.706" v="28"/>
          <ac:spMkLst>
            <pc:docMk/>
            <pc:sldMk cId="2466487562" sldId="265"/>
            <ac:spMk id="10" creationId="{5C1428FB-909F-F23D-7369-E280C0128023}"/>
          </ac:spMkLst>
        </pc:spChg>
        <pc:spChg chg="add mod">
          <ac:chgData name="Mailys Joly" userId="e4b718d4-f5a5-4d2c-a88d-643d2c506709" providerId="ADAL" clId="{335C8934-9BAC-4C80-AF99-A4A9CFB7F7F1}" dt="2025-12-12T15:00:36.706" v="28"/>
          <ac:spMkLst>
            <pc:docMk/>
            <pc:sldMk cId="2466487562" sldId="265"/>
            <ac:spMk id="11" creationId="{D46CCA42-A8E5-67D0-56BD-35BE2F810DEB}"/>
          </ac:spMkLst>
        </pc:spChg>
        <pc:picChg chg="del">
          <ac:chgData name="Mailys Joly" userId="e4b718d4-f5a5-4d2c-a88d-643d2c506709" providerId="ADAL" clId="{335C8934-9BAC-4C80-AF99-A4A9CFB7F7F1}" dt="2025-12-22T17:20:40.295" v="46" actId="478"/>
          <ac:picMkLst>
            <pc:docMk/>
            <pc:sldMk cId="2466487562" sldId="265"/>
            <ac:picMk id="9" creationId="{DC15EF7D-E0BE-3D4F-C412-10A926FC36E0}"/>
          </ac:picMkLst>
        </pc:picChg>
        <pc:picChg chg="add mod">
          <ac:chgData name="Mailys Joly" userId="e4b718d4-f5a5-4d2c-a88d-643d2c506709" providerId="ADAL" clId="{335C8934-9BAC-4C80-AF99-A4A9CFB7F7F1}" dt="2025-12-12T15:00:36.706" v="28"/>
          <ac:picMkLst>
            <pc:docMk/>
            <pc:sldMk cId="2466487562" sldId="265"/>
            <ac:picMk id="12" creationId="{02BB3AB5-5B4B-4CCC-CE97-1F5B5F3D6444}"/>
          </ac:picMkLst>
        </pc:picChg>
        <pc:picChg chg="add mod">
          <ac:chgData name="Mailys Joly" userId="e4b718d4-f5a5-4d2c-a88d-643d2c506709" providerId="ADAL" clId="{335C8934-9BAC-4C80-AF99-A4A9CFB7F7F1}" dt="2025-12-12T15:00:36.706" v="28"/>
          <ac:picMkLst>
            <pc:docMk/>
            <pc:sldMk cId="2466487562" sldId="265"/>
            <ac:picMk id="13" creationId="{B1E5EF40-0182-E00A-89B1-8484C0E50F72}"/>
          </ac:picMkLst>
        </pc:picChg>
        <pc:picChg chg="add mod ord">
          <ac:chgData name="Mailys Joly" userId="e4b718d4-f5a5-4d2c-a88d-643d2c506709" providerId="ADAL" clId="{335C8934-9BAC-4C80-AF99-A4A9CFB7F7F1}" dt="2025-12-22T17:20:45.057" v="48" actId="167"/>
          <ac:picMkLst>
            <pc:docMk/>
            <pc:sldMk cId="2466487562" sldId="265"/>
            <ac:picMk id="14" creationId="{243353EF-8D68-C282-5CD2-7E6E079E9A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4BD6-86F9-1945-BA35-524706426939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29DA5-A382-B149-8761-A9DB9FCD3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1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 poster with people riding bicycles&#10;&#10;AI-generated content may be incorrect.">
            <a:extLst>
              <a:ext uri="{FF2B5EF4-FFF2-40B4-BE49-F238E27FC236}">
                <a16:creationId xmlns:a16="http://schemas.microsoft.com/office/drawing/2014/main" id="{D6227AF6-6EF7-2AE2-B282-2FBBF99B6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" y="0"/>
            <a:ext cx="10686868" cy="151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4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49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0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57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62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87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9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1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5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C4829CD5-7334-1A44-6968-79D427934882}"/>
              </a:ext>
            </a:extLst>
          </p:cNvPr>
          <p:cNvCxnSpPr>
            <a:cxnSpLocks/>
          </p:cNvCxnSpPr>
          <p:nvPr/>
        </p:nvCxnSpPr>
        <p:spPr>
          <a:xfrm flipH="1">
            <a:off x="10878536" y="1354728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4C631E5-69BD-79E9-F81F-70ECB5D3E949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4426537A-143C-1A89-5151-2AF5132CFA60}"/>
              </a:ext>
            </a:extLst>
          </p:cNvPr>
          <p:cNvSpPr txBox="1"/>
          <p:nvPr/>
        </p:nvSpPr>
        <p:spPr>
          <a:xfrm>
            <a:off x="12386709" y="9614270"/>
            <a:ext cx="4677670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Ajoutez dans cette partie les éléments que vous souhaitez, texte ou image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4C8EF7-90DE-1F87-31CC-DF826D4D83DE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AA2238-78EC-82EF-1EF9-B1AD22775CE5}"/>
              </a:ext>
            </a:extLst>
          </p:cNvPr>
          <p:cNvSpPr txBox="1"/>
          <p:nvPr/>
        </p:nvSpPr>
        <p:spPr>
          <a:xfrm>
            <a:off x="12285295" y="1328614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pic>
        <p:nvPicPr>
          <p:cNvPr id="8" name="Image 7" descr="Une image contenant texte, dessin humoristique, dessin, illustration&#10;&#10;Le contenu généré par l’IA peut être incorrect.">
            <a:extLst>
              <a:ext uri="{FF2B5EF4-FFF2-40B4-BE49-F238E27FC236}">
                <a16:creationId xmlns:a16="http://schemas.microsoft.com/office/drawing/2014/main" id="{E0435466-EA9D-9CF6-72A7-97A5D10E7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0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0F8A1-BE9F-FB0D-4FBF-CCC26815C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dessin humoristique, dessin, illustration&#10;&#10;Le contenu généré par l’IA peut être incorrect.">
            <a:extLst>
              <a:ext uri="{FF2B5EF4-FFF2-40B4-BE49-F238E27FC236}">
                <a16:creationId xmlns:a16="http://schemas.microsoft.com/office/drawing/2014/main" id="{C825BC1C-7EF5-FF9D-C339-F3C576EB1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3985F70-A7FF-78B3-AF6B-57B8A73109B9}"/>
              </a:ext>
            </a:extLst>
          </p:cNvPr>
          <p:cNvCxnSpPr>
            <a:cxnSpLocks/>
          </p:cNvCxnSpPr>
          <p:nvPr/>
        </p:nvCxnSpPr>
        <p:spPr>
          <a:xfrm flipH="1">
            <a:off x="10878536" y="1354728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5B3E9BC-C6EA-3E1E-0486-E86ED6C31144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5CCEC216-60F2-00F0-88A5-A99B36914538}"/>
              </a:ext>
            </a:extLst>
          </p:cNvPr>
          <p:cNvSpPr txBox="1"/>
          <p:nvPr/>
        </p:nvSpPr>
        <p:spPr>
          <a:xfrm>
            <a:off x="12386709" y="9614270"/>
            <a:ext cx="4677670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Ajoutez dans cette partie les éléments que vous souhaitez, texte ou image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C5DA2C-E6F1-49F3-6DF8-FF00B19A7D63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DAEC23-0F9A-401F-49C2-2AE2BD6BE22A}"/>
              </a:ext>
            </a:extLst>
          </p:cNvPr>
          <p:cNvSpPr txBox="1"/>
          <p:nvPr/>
        </p:nvSpPr>
        <p:spPr>
          <a:xfrm>
            <a:off x="12285295" y="1328614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1E45AA-E4A8-B445-CF05-AA3255AF7CBD}"/>
              </a:ext>
            </a:extLst>
          </p:cNvPr>
          <p:cNvSpPr txBox="1"/>
          <p:nvPr/>
        </p:nvSpPr>
        <p:spPr>
          <a:xfrm>
            <a:off x="612213" y="8633051"/>
            <a:ext cx="9327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  <a:b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7B5E5C-6B38-4DD3-7560-BF68694F73C8}"/>
              </a:ext>
            </a:extLst>
          </p:cNvPr>
          <p:cNvSpPr txBox="1"/>
          <p:nvPr/>
        </p:nvSpPr>
        <p:spPr>
          <a:xfrm>
            <a:off x="1141754" y="9587356"/>
            <a:ext cx="324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XX mai 2022 </a:t>
            </a:r>
            <a:b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</a:t>
            </a:r>
            <a:r>
              <a:rPr lang="fr-FR" sz="2000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fr-FR" sz="2000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E39FD6-CA62-8B42-80B1-54CBB9385038}"/>
              </a:ext>
            </a:extLst>
          </p:cNvPr>
          <p:cNvSpPr txBox="1"/>
          <p:nvPr/>
        </p:nvSpPr>
        <p:spPr>
          <a:xfrm>
            <a:off x="5042258" y="9587356"/>
            <a:ext cx="485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1</a:t>
            </a:r>
          </a:p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2 </a:t>
            </a:r>
          </a:p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42ED558-54EB-4B01-BD97-F67D6C2FE40A}"/>
              </a:ext>
            </a:extLst>
          </p:cNvPr>
          <p:cNvSpPr txBox="1"/>
          <p:nvPr/>
        </p:nvSpPr>
        <p:spPr>
          <a:xfrm>
            <a:off x="612212" y="10692052"/>
            <a:ext cx="9691752" cy="152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Utilisez cet espace pour donner davantage d’information sur votre événement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Difficulté, Type de public attendu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Durée de l’activité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Restauration prévue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Accessibilité aux personnes à mobilité réduire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Site internet…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2" name="Picture 1" descr="Accueil du site">
            <a:extLst>
              <a:ext uri="{FF2B5EF4-FFF2-40B4-BE49-F238E27FC236}">
                <a16:creationId xmlns:a16="http://schemas.microsoft.com/office/drawing/2014/main" id="{4799F52D-4C5D-90FB-C4CB-0BF155D1C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7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8A132-ED35-94F8-4276-1D2BC9598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dessin humoristique, dessin, illustration&#10;&#10;Le contenu généré par l’IA peut être incorrect.">
            <a:extLst>
              <a:ext uri="{FF2B5EF4-FFF2-40B4-BE49-F238E27FC236}">
                <a16:creationId xmlns:a16="http://schemas.microsoft.com/office/drawing/2014/main" id="{791891FD-BD61-CDF1-A6FF-D65BDC38D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1200B0B-DBDA-B9BC-A5B0-31AAF4658A47}"/>
              </a:ext>
            </a:extLst>
          </p:cNvPr>
          <p:cNvCxnSpPr>
            <a:cxnSpLocks/>
          </p:cNvCxnSpPr>
          <p:nvPr/>
        </p:nvCxnSpPr>
        <p:spPr>
          <a:xfrm flipH="1">
            <a:off x="10878536" y="1354728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FDD147F-4E52-8D20-D64A-A3805799DED1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6487FB9A-3B5A-49DD-2EF9-AEF6882AF055}"/>
              </a:ext>
            </a:extLst>
          </p:cNvPr>
          <p:cNvSpPr txBox="1"/>
          <p:nvPr/>
        </p:nvSpPr>
        <p:spPr>
          <a:xfrm>
            <a:off x="12386709" y="9614270"/>
            <a:ext cx="4677670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Ajoutez dans cette partie les éléments que vous souhaitez, texte ou image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D0B679-F09E-8281-E235-7F0B3846F32E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625211-7DF1-CB03-E27F-41496BCEF138}"/>
              </a:ext>
            </a:extLst>
          </p:cNvPr>
          <p:cNvSpPr txBox="1"/>
          <p:nvPr/>
        </p:nvSpPr>
        <p:spPr>
          <a:xfrm>
            <a:off x="12285295" y="1328614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74C8FE5-BFA1-D163-35C8-5CB607E303BC}"/>
              </a:ext>
            </a:extLst>
          </p:cNvPr>
          <p:cNvSpPr txBox="1"/>
          <p:nvPr/>
        </p:nvSpPr>
        <p:spPr>
          <a:xfrm>
            <a:off x="3617111" y="8582251"/>
            <a:ext cx="6686853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  <a:b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C36AF1C-F79B-1B57-9AFD-71F198431141}"/>
              </a:ext>
            </a:extLst>
          </p:cNvPr>
          <p:cNvSpPr txBox="1"/>
          <p:nvPr/>
        </p:nvSpPr>
        <p:spPr>
          <a:xfrm>
            <a:off x="3690922" y="9536555"/>
            <a:ext cx="2905497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XX mai 2022 </a:t>
            </a:r>
            <a:b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</a:t>
            </a:r>
            <a:r>
              <a:rPr lang="fr-FR" sz="2263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fr-FR" sz="2263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2F7C12-AB2B-BF1A-8C69-C38325E6CAB1}"/>
              </a:ext>
            </a:extLst>
          </p:cNvPr>
          <p:cNvSpPr txBox="1"/>
          <p:nvPr/>
        </p:nvSpPr>
        <p:spPr>
          <a:xfrm>
            <a:off x="6719648" y="9536556"/>
            <a:ext cx="3584315" cy="87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1</a:t>
            </a:r>
          </a:p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2 </a:t>
            </a:r>
          </a:p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DC8296-7824-79AA-EF46-77A8C98BEF69}"/>
              </a:ext>
            </a:extLst>
          </p:cNvPr>
          <p:cNvSpPr txBox="1"/>
          <p:nvPr/>
        </p:nvSpPr>
        <p:spPr>
          <a:xfrm>
            <a:off x="3341762" y="10629360"/>
            <a:ext cx="6962202" cy="1768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Utilisez cet espace pour donner davantage d’information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sur votre événement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Difficulté, Type de public attendu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Durée de l’activité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Restauration prévue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Accessibilité aux personnes à mobilité réduire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Site internet…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C5CC71-0FC7-261B-C661-6207043B10F2}"/>
              </a:ext>
            </a:extLst>
          </p:cNvPr>
          <p:cNvSpPr/>
          <p:nvPr/>
        </p:nvSpPr>
        <p:spPr>
          <a:xfrm>
            <a:off x="381128" y="8582251"/>
            <a:ext cx="2960632" cy="366275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99" dirty="0"/>
              <a:t>VOTRE VISUEL ICI </a:t>
            </a:r>
          </a:p>
        </p:txBody>
      </p:sp>
      <p:pic>
        <p:nvPicPr>
          <p:cNvPr id="13" name="Picture 3" descr="Accueil du site">
            <a:extLst>
              <a:ext uri="{FF2B5EF4-FFF2-40B4-BE49-F238E27FC236}">
                <a16:creationId xmlns:a16="http://schemas.microsoft.com/office/drawing/2014/main" id="{1AE964A9-E85F-C5F8-E2E4-6BE2D45DC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8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C15B3-357E-6B66-72EA-3F00D5C2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dessin humoristique, dessin, illustration&#10;&#10;Le contenu généré par l’IA peut être incorrect.">
            <a:extLst>
              <a:ext uri="{FF2B5EF4-FFF2-40B4-BE49-F238E27FC236}">
                <a16:creationId xmlns:a16="http://schemas.microsoft.com/office/drawing/2014/main" id="{29A99409-7B0B-F75D-8ADB-6E7875435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E49CC7A-30EC-BB01-D2D1-06A7CB1B2C2B}"/>
              </a:ext>
            </a:extLst>
          </p:cNvPr>
          <p:cNvCxnSpPr>
            <a:cxnSpLocks/>
          </p:cNvCxnSpPr>
          <p:nvPr/>
        </p:nvCxnSpPr>
        <p:spPr>
          <a:xfrm flipH="1">
            <a:off x="10878536" y="1354728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E2C5FD1-4121-8901-C9C1-F4164CF37964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E585BB1F-3A75-55B9-3667-6D23C23CCBB9}"/>
              </a:ext>
            </a:extLst>
          </p:cNvPr>
          <p:cNvSpPr txBox="1"/>
          <p:nvPr/>
        </p:nvSpPr>
        <p:spPr>
          <a:xfrm>
            <a:off x="12386709" y="9614270"/>
            <a:ext cx="4677670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Ajoutez dans cette partie les éléments que vous souhaitez, texte ou image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EB8570-45CB-CABF-FE69-4F4310BF2C57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4D7833-9D4F-235B-36F6-BECA85921C5C}"/>
              </a:ext>
            </a:extLst>
          </p:cNvPr>
          <p:cNvSpPr txBox="1"/>
          <p:nvPr/>
        </p:nvSpPr>
        <p:spPr>
          <a:xfrm>
            <a:off x="12285295" y="1328614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9DC736-EB8F-86B3-7104-348569BDFC97}"/>
              </a:ext>
            </a:extLst>
          </p:cNvPr>
          <p:cNvSpPr txBox="1"/>
          <p:nvPr/>
        </p:nvSpPr>
        <p:spPr>
          <a:xfrm>
            <a:off x="612212" y="10933834"/>
            <a:ext cx="9691752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Cette balade à vélo vous permettra de découvrir les possibilités de déplacement à vélo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découvrant l'aménagement cyclable de l'ancienne ligne de Paris à Chartres et de parcourir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ainsi un bout de la </a:t>
            </a:r>
            <a:r>
              <a:rPr lang="fr-FR" sz="1556" dirty="0" err="1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véloscénie</a:t>
            </a: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Vous serez accompagnés par des membres de l’association Mieux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Déplacer à Bicyclette.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Boucle d'environ 20 à 25 km, prévoir 3h.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C8A6CA-2DB8-BE50-F28F-0BFC4734D453}"/>
              </a:ext>
            </a:extLst>
          </p:cNvPr>
          <p:cNvSpPr txBox="1"/>
          <p:nvPr/>
        </p:nvSpPr>
        <p:spPr>
          <a:xfrm>
            <a:off x="612213" y="8607651"/>
            <a:ext cx="932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BALADE À VÉLO </a:t>
            </a:r>
            <a:b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 BURES/YVETTE À LIMOURS PAR L’AÉROTRAIN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6D4CB5-D22A-DCFF-B9C7-51C006E202C1}"/>
              </a:ext>
            </a:extLst>
          </p:cNvPr>
          <p:cNvSpPr txBox="1"/>
          <p:nvPr/>
        </p:nvSpPr>
        <p:spPr>
          <a:xfrm>
            <a:off x="5042258" y="9612663"/>
            <a:ext cx="485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Maison de l'Ecologie et de la Transition Rue Descartes </a:t>
            </a:r>
            <a:b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91440 Bures/Yvette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F2336B8-5635-456A-F9B2-A454E598CEEB}"/>
              </a:ext>
            </a:extLst>
          </p:cNvPr>
          <p:cNvSpPr txBox="1"/>
          <p:nvPr/>
        </p:nvSpPr>
        <p:spPr>
          <a:xfrm>
            <a:off x="1141754" y="9612663"/>
            <a:ext cx="3243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15 mai 2022 </a:t>
            </a:r>
            <a:b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9h30 à 12h30 </a:t>
            </a:r>
          </a:p>
        </p:txBody>
      </p:sp>
      <p:pic>
        <p:nvPicPr>
          <p:cNvPr id="12" name="Picture 2" descr="Accueil du site">
            <a:extLst>
              <a:ext uri="{FF2B5EF4-FFF2-40B4-BE49-F238E27FC236}">
                <a16:creationId xmlns:a16="http://schemas.microsoft.com/office/drawing/2014/main" id="{FB0291F2-545F-FC1E-9177-687147C79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44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D960-F694-3409-5A0F-BFDE9C546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dessin humoristique, dessin, illustration&#10;&#10;Le contenu généré par l’IA peut être incorrect.">
            <a:extLst>
              <a:ext uri="{FF2B5EF4-FFF2-40B4-BE49-F238E27FC236}">
                <a16:creationId xmlns:a16="http://schemas.microsoft.com/office/drawing/2014/main" id="{243353EF-8D68-C282-5CD2-7E6E079E9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14B9BD6-6B35-9D4C-F825-5082BE87C885}"/>
              </a:ext>
            </a:extLst>
          </p:cNvPr>
          <p:cNvCxnSpPr>
            <a:cxnSpLocks/>
          </p:cNvCxnSpPr>
          <p:nvPr/>
        </p:nvCxnSpPr>
        <p:spPr>
          <a:xfrm flipH="1">
            <a:off x="10878536" y="1354728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A90CEA9F-E650-FB0F-7DF7-F811B658DC05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8C42BD3-282E-AAF0-1574-D3EE3015187B}"/>
              </a:ext>
            </a:extLst>
          </p:cNvPr>
          <p:cNvSpPr txBox="1"/>
          <p:nvPr/>
        </p:nvSpPr>
        <p:spPr>
          <a:xfrm>
            <a:off x="12386709" y="9614270"/>
            <a:ext cx="4677670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Ajoutez dans cette partie les éléments que vous souhaitez, texte ou image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AB4380-E955-73AC-A265-678106206E5F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489834-769D-4EBF-96F1-5F9E45447495}"/>
              </a:ext>
            </a:extLst>
          </p:cNvPr>
          <p:cNvSpPr txBox="1"/>
          <p:nvPr/>
        </p:nvSpPr>
        <p:spPr>
          <a:xfrm>
            <a:off x="12285295" y="1328614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7714E6-64E4-0CFA-199B-B14439FC5CA3}"/>
              </a:ext>
            </a:extLst>
          </p:cNvPr>
          <p:cNvSpPr txBox="1"/>
          <p:nvPr/>
        </p:nvSpPr>
        <p:spPr>
          <a:xfrm>
            <a:off x="3341759" y="8709251"/>
            <a:ext cx="7237554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BALADE À VÉLO DE BURES/YVETTE </a:t>
            </a:r>
            <a:b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À LIMOURS PAR L’AÉROTRAIN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BBB5B1-9A2F-4088-96D9-72EAC7AC9ED2}"/>
              </a:ext>
            </a:extLst>
          </p:cNvPr>
          <p:cNvSpPr txBox="1"/>
          <p:nvPr/>
        </p:nvSpPr>
        <p:spPr>
          <a:xfrm>
            <a:off x="3690922" y="9663555"/>
            <a:ext cx="2905497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15 mai 2022 </a:t>
            </a:r>
            <a:b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9h30 à 12h30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1428FB-909F-F23D-7369-E280C0128023}"/>
              </a:ext>
            </a:extLst>
          </p:cNvPr>
          <p:cNvSpPr txBox="1"/>
          <p:nvPr/>
        </p:nvSpPr>
        <p:spPr>
          <a:xfrm>
            <a:off x="6719648" y="9663555"/>
            <a:ext cx="3584315" cy="87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Maison de l'Ecologie et de la Transition Rue Descartes </a:t>
            </a:r>
            <a:b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91440 Bures/Yvette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6CCA42-A8E5-67D0-56BD-35BE2F810DEB}"/>
              </a:ext>
            </a:extLst>
          </p:cNvPr>
          <p:cNvSpPr txBox="1"/>
          <p:nvPr/>
        </p:nvSpPr>
        <p:spPr>
          <a:xfrm>
            <a:off x="3341762" y="10756360"/>
            <a:ext cx="6962202" cy="152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Cette balade à vélo vous permettra de découvrir les possibilités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déplacement à vélo en découvrant l'aménagement cyclable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l'ancienne ligne de Paris à Chartres et de parcourir ainsi un bout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la </a:t>
            </a:r>
            <a:r>
              <a:rPr lang="fr-FR" sz="1556" dirty="0" err="1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véloscénie</a:t>
            </a: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Vous serez accompagnés par des membres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l’association Mieux de Déplacer à Bicyclette.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Boucle d'environ 20 à 25 km, prévoir 3h.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2" name="Picture 2" descr="Kit Communication">
            <a:extLst>
              <a:ext uri="{FF2B5EF4-FFF2-40B4-BE49-F238E27FC236}">
                <a16:creationId xmlns:a16="http://schemas.microsoft.com/office/drawing/2014/main" id="{02BB3AB5-5B4B-4CCC-CE97-1F5B5F3D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27" y="8939207"/>
            <a:ext cx="2960632" cy="29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ccueil du site">
            <a:extLst>
              <a:ext uri="{FF2B5EF4-FFF2-40B4-BE49-F238E27FC236}">
                <a16:creationId xmlns:a16="http://schemas.microsoft.com/office/drawing/2014/main" id="{B1E5EF40-0182-E00A-89B1-8484C0E50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75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B40C31735D4468110A9A207640558" ma:contentTypeVersion="13" ma:contentTypeDescription="Crée un document." ma:contentTypeScope="" ma:versionID="c99c39891145b9b16b27c9136d7a233f">
  <xsd:schema xmlns:xsd="http://www.w3.org/2001/XMLSchema" xmlns:xs="http://www.w3.org/2001/XMLSchema" xmlns:p="http://schemas.microsoft.com/office/2006/metadata/properties" xmlns:ns2="296af2c7-2989-42fd-bd34-61ca4537315e" xmlns:ns3="0823ed35-a241-478a-8403-1320faf2e506" targetNamespace="http://schemas.microsoft.com/office/2006/metadata/properties" ma:root="true" ma:fieldsID="af91dc58028db4d3bd3b585f5890bab3" ns2:_="" ns3:_="">
    <xsd:import namespace="296af2c7-2989-42fd-bd34-61ca4537315e"/>
    <xsd:import namespace="0823ed35-a241-478a-8403-1320faf2e5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af2c7-2989-42fd-bd34-61ca45373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9829b236-d394-411c-bf8f-997edfe4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3ed35-a241-478a-8403-1320faf2e50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d1c9947-2e6e-4601-9d35-8787952f335c}" ma:internalName="TaxCatchAll" ma:showField="CatchAllData" ma:web="0823ed35-a241-478a-8403-1320faf2e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6af2c7-2989-42fd-bd34-61ca4537315e">
      <Terms xmlns="http://schemas.microsoft.com/office/infopath/2007/PartnerControls"/>
    </lcf76f155ced4ddcb4097134ff3c332f>
    <TaxCatchAll xmlns="0823ed35-a241-478a-8403-1320faf2e506" xsi:nil="true"/>
  </documentManagement>
</p:properties>
</file>

<file path=customXml/itemProps1.xml><?xml version="1.0" encoding="utf-8"?>
<ds:datastoreItem xmlns:ds="http://schemas.openxmlformats.org/officeDocument/2006/customXml" ds:itemID="{31CDD458-1BD0-4D04-9805-CCBF70B32658}"/>
</file>

<file path=customXml/itemProps2.xml><?xml version="1.0" encoding="utf-8"?>
<ds:datastoreItem xmlns:ds="http://schemas.openxmlformats.org/officeDocument/2006/customXml" ds:itemID="{91425608-1D93-4C24-B7B4-2F92E5BE783C}"/>
</file>

<file path=customXml/itemProps3.xml><?xml version="1.0" encoding="utf-8"?>
<ds:datastoreItem xmlns:ds="http://schemas.openxmlformats.org/officeDocument/2006/customXml" ds:itemID="{93E5306E-769B-4497-ADBD-20A2C34CB01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</TotalTime>
  <Words>462</Words>
  <Application>Microsoft Office PowerPoint</Application>
  <PresentationFormat>Personnalisé</PresentationFormat>
  <Paragraphs>44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Futura</vt:lpstr>
      <vt:lpstr>Futura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Léa Lecocq</dc:creator>
  <cp:lastModifiedBy>Mailys Joly</cp:lastModifiedBy>
  <cp:revision>25</cp:revision>
  <dcterms:created xsi:type="dcterms:W3CDTF">2022-02-22T13:16:25Z</dcterms:created>
  <dcterms:modified xsi:type="dcterms:W3CDTF">2025-12-22T17:20:47Z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0x010100ADAB40C31735D4468110A9A207640558</vt:lpwstr>
  </property>
</Properties>
</file>