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3B"/>
    <a:srgbClr val="4EA0D8"/>
    <a:srgbClr val="95C01C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D95AE-CBB7-443E-86FA-CF168C815486}" v="5" dt="2025-12-22T17:21:29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 snapToObjects="1">
      <p:cViewPr varScale="1">
        <p:scale>
          <a:sx n="31" d="100"/>
          <a:sy n="31" d="100"/>
        </p:scale>
        <p:origin x="2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lys Joly" userId="e4b718d4-f5a5-4d2c-a88d-643d2c506709" providerId="ADAL" clId="{335C8934-9BAC-4C80-AF99-A4A9CFB7F7F1}"/>
    <pc:docChg chg="custSel addSld delSld modSld sldOrd">
      <pc:chgData name="Mailys Joly" userId="e4b718d4-f5a5-4d2c-a88d-643d2c506709" providerId="ADAL" clId="{335C8934-9BAC-4C80-AF99-A4A9CFB7F7F1}" dt="2025-12-22T17:21:32.449" v="47" actId="167"/>
      <pc:docMkLst>
        <pc:docMk/>
      </pc:docMkLst>
      <pc:sldChg chg="addSp delSp modSp new mod">
        <pc:chgData name="Mailys Joly" userId="e4b718d4-f5a5-4d2c-a88d-643d2c506709" providerId="ADAL" clId="{335C8934-9BAC-4C80-AF99-A4A9CFB7F7F1}" dt="2025-12-22T17:21:02.756" v="35" actId="14100"/>
        <pc:sldMkLst>
          <pc:docMk/>
          <pc:sldMk cId="3784450715" sldId="261"/>
        </pc:sldMkLst>
        <pc:spChg chg="add mod">
          <ac:chgData name="Mailys Joly" userId="e4b718d4-f5a5-4d2c-a88d-643d2c506709" providerId="ADAL" clId="{335C8934-9BAC-4C80-AF99-A4A9CFB7F7F1}" dt="2025-12-12T14:57:52.268" v="7"/>
          <ac:spMkLst>
            <pc:docMk/>
            <pc:sldMk cId="3784450715" sldId="261"/>
            <ac:spMk id="7" creationId="{96FF0450-4A13-7199-C6C4-4C5F17244884}"/>
          </ac:spMkLst>
        </pc:spChg>
        <pc:spChg chg="add mod">
          <ac:chgData name="Mailys Joly" userId="e4b718d4-f5a5-4d2c-a88d-643d2c506709" providerId="ADAL" clId="{335C8934-9BAC-4C80-AF99-A4A9CFB7F7F1}" dt="2025-12-12T14:57:52.268" v="7"/>
          <ac:spMkLst>
            <pc:docMk/>
            <pc:sldMk cId="3784450715" sldId="261"/>
            <ac:spMk id="8" creationId="{BBF16689-6D1A-5114-A8AF-3C210FCE9B15}"/>
          </ac:spMkLst>
        </pc:spChg>
        <pc:spChg chg="add mod">
          <ac:chgData name="Mailys Joly" userId="e4b718d4-f5a5-4d2c-a88d-643d2c506709" providerId="ADAL" clId="{335C8934-9BAC-4C80-AF99-A4A9CFB7F7F1}" dt="2025-12-12T14:57:52.268" v="7"/>
          <ac:spMkLst>
            <pc:docMk/>
            <pc:sldMk cId="3784450715" sldId="261"/>
            <ac:spMk id="9" creationId="{1A2839B2-2DAA-901E-6849-550BF9DE92A1}"/>
          </ac:spMkLst>
        </pc:spChg>
        <pc:picChg chg="add mod">
          <ac:chgData name="Mailys Joly" userId="e4b718d4-f5a5-4d2c-a88d-643d2c506709" providerId="ADAL" clId="{335C8934-9BAC-4C80-AF99-A4A9CFB7F7F1}" dt="2025-12-22T17:21:02.756" v="35" actId="14100"/>
          <ac:picMkLst>
            <pc:docMk/>
            <pc:sldMk cId="3784450715" sldId="261"/>
            <ac:picMk id="3" creationId="{839ECA54-90B0-1587-692F-0392B00D59BE}"/>
          </ac:picMkLst>
        </pc:picChg>
        <pc:picChg chg="add del mod">
          <ac:chgData name="Mailys Joly" userId="e4b718d4-f5a5-4d2c-a88d-643d2c506709" providerId="ADAL" clId="{335C8934-9BAC-4C80-AF99-A4A9CFB7F7F1}" dt="2025-12-22T17:20:58.064" v="32" actId="478"/>
          <ac:picMkLst>
            <pc:docMk/>
            <pc:sldMk cId="3784450715" sldId="261"/>
            <ac:picMk id="4" creationId="{67FDD3CB-5660-E1AC-8667-F9C18E26E4F6}"/>
          </ac:picMkLst>
        </pc:picChg>
        <pc:cxnChg chg="add mod">
          <ac:chgData name="Mailys Joly" userId="e4b718d4-f5a5-4d2c-a88d-643d2c506709" providerId="ADAL" clId="{335C8934-9BAC-4C80-AF99-A4A9CFB7F7F1}" dt="2025-12-12T14:57:52.268" v="7"/>
          <ac:cxnSpMkLst>
            <pc:docMk/>
            <pc:sldMk cId="3784450715" sldId="261"/>
            <ac:cxnSpMk id="5" creationId="{C70771DD-22D4-6043-1B7C-277F5FE08B0A}"/>
          </ac:cxnSpMkLst>
        </pc:cxnChg>
        <pc:cxnChg chg="add mod">
          <ac:chgData name="Mailys Joly" userId="e4b718d4-f5a5-4d2c-a88d-643d2c506709" providerId="ADAL" clId="{335C8934-9BAC-4C80-AF99-A4A9CFB7F7F1}" dt="2025-12-12T14:57:52.268" v="7"/>
          <ac:cxnSpMkLst>
            <pc:docMk/>
            <pc:sldMk cId="3784450715" sldId="261"/>
            <ac:cxnSpMk id="6" creationId="{F94259A6-DA8F-F911-8C8B-212FFEFAF9C0}"/>
          </ac:cxnSpMkLst>
        </pc:cxnChg>
      </pc:sldChg>
      <pc:sldChg chg="addSp delSp modSp add mod ord">
        <pc:chgData name="Mailys Joly" userId="e4b718d4-f5a5-4d2c-a88d-643d2c506709" providerId="ADAL" clId="{335C8934-9BAC-4C80-AF99-A4A9CFB7F7F1}" dt="2025-12-22T17:21:10.799" v="38" actId="167"/>
        <pc:sldMkLst>
          <pc:docMk/>
          <pc:sldMk cId="1513241007" sldId="262"/>
        </pc:sldMkLst>
        <pc:spChg chg="add mod">
          <ac:chgData name="Mailys Joly" userId="e4b718d4-f5a5-4d2c-a88d-643d2c506709" providerId="ADAL" clId="{335C8934-9BAC-4C80-AF99-A4A9CFB7F7F1}" dt="2025-12-12T14:58:23.651" v="23"/>
          <ac:spMkLst>
            <pc:docMk/>
            <pc:sldMk cId="1513241007" sldId="262"/>
            <ac:spMk id="2" creationId="{3BE721A6-C526-6129-2B1D-3A8BEC37BBAD}"/>
          </ac:spMkLst>
        </pc:spChg>
        <pc:spChg chg="add mod">
          <ac:chgData name="Mailys Joly" userId="e4b718d4-f5a5-4d2c-a88d-643d2c506709" providerId="ADAL" clId="{335C8934-9BAC-4C80-AF99-A4A9CFB7F7F1}" dt="2025-12-12T14:58:23.651" v="23"/>
          <ac:spMkLst>
            <pc:docMk/>
            <pc:sldMk cId="1513241007" sldId="262"/>
            <ac:spMk id="3" creationId="{EA862F95-AF39-DCAE-A956-8202ACACF9E2}"/>
          </ac:spMkLst>
        </pc:spChg>
        <pc:spChg chg="add mod">
          <ac:chgData name="Mailys Joly" userId="e4b718d4-f5a5-4d2c-a88d-643d2c506709" providerId="ADAL" clId="{335C8934-9BAC-4C80-AF99-A4A9CFB7F7F1}" dt="2025-12-12T14:58:23.651" v="23"/>
          <ac:spMkLst>
            <pc:docMk/>
            <pc:sldMk cId="1513241007" sldId="262"/>
            <ac:spMk id="10" creationId="{1F6536AA-3867-23DC-FFF7-68EDFF0F43D4}"/>
          </ac:spMkLst>
        </pc:spChg>
        <pc:spChg chg="add mod">
          <ac:chgData name="Mailys Joly" userId="e4b718d4-f5a5-4d2c-a88d-643d2c506709" providerId="ADAL" clId="{335C8934-9BAC-4C80-AF99-A4A9CFB7F7F1}" dt="2025-12-12T14:58:23.651" v="23"/>
          <ac:spMkLst>
            <pc:docMk/>
            <pc:sldMk cId="1513241007" sldId="262"/>
            <ac:spMk id="11" creationId="{69EDFD4F-5D7B-EF0B-229C-BC672070C2C4}"/>
          </ac:spMkLst>
        </pc:spChg>
        <pc:picChg chg="del">
          <ac:chgData name="Mailys Joly" userId="e4b718d4-f5a5-4d2c-a88d-643d2c506709" providerId="ADAL" clId="{335C8934-9BAC-4C80-AF99-A4A9CFB7F7F1}" dt="2025-12-22T17:21:07.752" v="36" actId="478"/>
          <ac:picMkLst>
            <pc:docMk/>
            <pc:sldMk cId="1513241007" sldId="262"/>
            <ac:picMk id="4" creationId="{19D800E7-D0B5-AC09-2AA5-48BCF0DA11E1}"/>
          </ac:picMkLst>
        </pc:picChg>
        <pc:picChg chg="add mod">
          <ac:chgData name="Mailys Joly" userId="e4b718d4-f5a5-4d2c-a88d-643d2c506709" providerId="ADAL" clId="{335C8934-9BAC-4C80-AF99-A4A9CFB7F7F1}" dt="2025-12-12T14:58:23.651" v="23"/>
          <ac:picMkLst>
            <pc:docMk/>
            <pc:sldMk cId="1513241007" sldId="262"/>
            <ac:picMk id="12" creationId="{58AE7304-A2FE-2312-22BA-0A5AFFEB7ACB}"/>
          </ac:picMkLst>
        </pc:picChg>
        <pc:picChg chg="add mod ord">
          <ac:chgData name="Mailys Joly" userId="e4b718d4-f5a5-4d2c-a88d-643d2c506709" providerId="ADAL" clId="{335C8934-9BAC-4C80-AF99-A4A9CFB7F7F1}" dt="2025-12-22T17:21:10.799" v="38" actId="167"/>
          <ac:picMkLst>
            <pc:docMk/>
            <pc:sldMk cId="1513241007" sldId="262"/>
            <ac:picMk id="13" creationId="{A05DD290-1882-77EF-B57F-AAC998A78585}"/>
          </ac:picMkLst>
        </pc:picChg>
      </pc:sldChg>
      <pc:sldChg chg="addSp delSp modSp add mod ord">
        <pc:chgData name="Mailys Joly" userId="e4b718d4-f5a5-4d2c-a88d-643d2c506709" providerId="ADAL" clId="{335C8934-9BAC-4C80-AF99-A4A9CFB7F7F1}" dt="2025-12-22T17:21:16.439" v="41" actId="167"/>
        <pc:sldMkLst>
          <pc:docMk/>
          <pc:sldMk cId="1950369352" sldId="263"/>
        </pc:sldMkLst>
        <pc:spChg chg="add mod">
          <ac:chgData name="Mailys Joly" userId="e4b718d4-f5a5-4d2c-a88d-643d2c506709" providerId="ADAL" clId="{335C8934-9BAC-4C80-AF99-A4A9CFB7F7F1}" dt="2025-12-12T14:58:34.018" v="25"/>
          <ac:spMkLst>
            <pc:docMk/>
            <pc:sldMk cId="1950369352" sldId="263"/>
            <ac:spMk id="2" creationId="{491283C7-E3E0-9E34-90C6-42D9B93329B0}"/>
          </ac:spMkLst>
        </pc:spChg>
        <pc:spChg chg="add mod">
          <ac:chgData name="Mailys Joly" userId="e4b718d4-f5a5-4d2c-a88d-643d2c506709" providerId="ADAL" clId="{335C8934-9BAC-4C80-AF99-A4A9CFB7F7F1}" dt="2025-12-12T14:58:34.018" v="25"/>
          <ac:spMkLst>
            <pc:docMk/>
            <pc:sldMk cId="1950369352" sldId="263"/>
            <ac:spMk id="3" creationId="{F20BF8E6-B244-FADC-AB25-AA5B30F1A629}"/>
          </ac:spMkLst>
        </pc:spChg>
        <pc:spChg chg="add mod">
          <ac:chgData name="Mailys Joly" userId="e4b718d4-f5a5-4d2c-a88d-643d2c506709" providerId="ADAL" clId="{335C8934-9BAC-4C80-AF99-A4A9CFB7F7F1}" dt="2025-12-12T14:58:34.018" v="25"/>
          <ac:spMkLst>
            <pc:docMk/>
            <pc:sldMk cId="1950369352" sldId="263"/>
            <ac:spMk id="10" creationId="{1C89AB50-CB3A-5E3F-A26E-A186A7468BDB}"/>
          </ac:spMkLst>
        </pc:spChg>
        <pc:spChg chg="add mod">
          <ac:chgData name="Mailys Joly" userId="e4b718d4-f5a5-4d2c-a88d-643d2c506709" providerId="ADAL" clId="{335C8934-9BAC-4C80-AF99-A4A9CFB7F7F1}" dt="2025-12-12T14:58:34.018" v="25"/>
          <ac:spMkLst>
            <pc:docMk/>
            <pc:sldMk cId="1950369352" sldId="263"/>
            <ac:spMk id="11" creationId="{57B46C39-0ECF-FB41-3A50-23B3B597FFDD}"/>
          </ac:spMkLst>
        </pc:spChg>
        <pc:spChg chg="add mod">
          <ac:chgData name="Mailys Joly" userId="e4b718d4-f5a5-4d2c-a88d-643d2c506709" providerId="ADAL" clId="{335C8934-9BAC-4C80-AF99-A4A9CFB7F7F1}" dt="2025-12-12T14:58:34.018" v="25"/>
          <ac:spMkLst>
            <pc:docMk/>
            <pc:sldMk cId="1950369352" sldId="263"/>
            <ac:spMk id="12" creationId="{BE11676F-4C27-117C-E90D-B06967CA67D7}"/>
          </ac:spMkLst>
        </pc:spChg>
        <pc:picChg chg="del">
          <ac:chgData name="Mailys Joly" userId="e4b718d4-f5a5-4d2c-a88d-643d2c506709" providerId="ADAL" clId="{335C8934-9BAC-4C80-AF99-A4A9CFB7F7F1}" dt="2025-12-22T17:21:13.344" v="39" actId="478"/>
          <ac:picMkLst>
            <pc:docMk/>
            <pc:sldMk cId="1950369352" sldId="263"/>
            <ac:picMk id="4" creationId="{5A4A2926-26A3-64A3-20CA-9AEE3E31D0D8}"/>
          </ac:picMkLst>
        </pc:picChg>
        <pc:picChg chg="add mod">
          <ac:chgData name="Mailys Joly" userId="e4b718d4-f5a5-4d2c-a88d-643d2c506709" providerId="ADAL" clId="{335C8934-9BAC-4C80-AF99-A4A9CFB7F7F1}" dt="2025-12-12T14:58:34.018" v="25"/>
          <ac:picMkLst>
            <pc:docMk/>
            <pc:sldMk cId="1950369352" sldId="263"/>
            <ac:picMk id="13" creationId="{E89AFBB2-3B21-8804-E315-8A23225619C8}"/>
          </ac:picMkLst>
        </pc:picChg>
        <pc:picChg chg="add mod ord">
          <ac:chgData name="Mailys Joly" userId="e4b718d4-f5a5-4d2c-a88d-643d2c506709" providerId="ADAL" clId="{335C8934-9BAC-4C80-AF99-A4A9CFB7F7F1}" dt="2025-12-22T17:21:16.439" v="41" actId="167"/>
          <ac:picMkLst>
            <pc:docMk/>
            <pc:sldMk cId="1950369352" sldId="263"/>
            <ac:picMk id="14" creationId="{94419A2C-A7ED-85EB-A114-D85D415A9B07}"/>
          </ac:picMkLst>
        </pc:picChg>
      </pc:sldChg>
      <pc:sldChg chg="addSp delSp modSp add mod ord">
        <pc:chgData name="Mailys Joly" userId="e4b718d4-f5a5-4d2c-a88d-643d2c506709" providerId="ADAL" clId="{335C8934-9BAC-4C80-AF99-A4A9CFB7F7F1}" dt="2025-12-22T17:21:23.918" v="44" actId="167"/>
        <pc:sldMkLst>
          <pc:docMk/>
          <pc:sldMk cId="2151734544" sldId="264"/>
        </pc:sldMkLst>
        <pc:spChg chg="add mod">
          <ac:chgData name="Mailys Joly" userId="e4b718d4-f5a5-4d2c-a88d-643d2c506709" providerId="ADAL" clId="{335C8934-9BAC-4C80-AF99-A4A9CFB7F7F1}" dt="2025-12-12T14:58:43.975" v="27"/>
          <ac:spMkLst>
            <pc:docMk/>
            <pc:sldMk cId="2151734544" sldId="264"/>
            <ac:spMk id="2" creationId="{ABF83010-49CB-0851-272B-CBA83AB234BC}"/>
          </ac:spMkLst>
        </pc:spChg>
        <pc:spChg chg="add mod">
          <ac:chgData name="Mailys Joly" userId="e4b718d4-f5a5-4d2c-a88d-643d2c506709" providerId="ADAL" clId="{335C8934-9BAC-4C80-AF99-A4A9CFB7F7F1}" dt="2025-12-12T14:58:43.975" v="27"/>
          <ac:spMkLst>
            <pc:docMk/>
            <pc:sldMk cId="2151734544" sldId="264"/>
            <ac:spMk id="3" creationId="{74EE54A7-55E6-47A0-FA54-F8AAA7A6097F}"/>
          </ac:spMkLst>
        </pc:spChg>
        <pc:spChg chg="add mod">
          <ac:chgData name="Mailys Joly" userId="e4b718d4-f5a5-4d2c-a88d-643d2c506709" providerId="ADAL" clId="{335C8934-9BAC-4C80-AF99-A4A9CFB7F7F1}" dt="2025-12-12T14:58:43.975" v="27"/>
          <ac:spMkLst>
            <pc:docMk/>
            <pc:sldMk cId="2151734544" sldId="264"/>
            <ac:spMk id="10" creationId="{F1EA19F0-0D78-435B-DA9A-97E63D26DD62}"/>
          </ac:spMkLst>
        </pc:spChg>
        <pc:spChg chg="add mod">
          <ac:chgData name="Mailys Joly" userId="e4b718d4-f5a5-4d2c-a88d-643d2c506709" providerId="ADAL" clId="{335C8934-9BAC-4C80-AF99-A4A9CFB7F7F1}" dt="2025-12-12T14:58:43.975" v="27"/>
          <ac:spMkLst>
            <pc:docMk/>
            <pc:sldMk cId="2151734544" sldId="264"/>
            <ac:spMk id="11" creationId="{E79CF879-BAE1-5574-0FB6-1C4F1499A79C}"/>
          </ac:spMkLst>
        </pc:spChg>
        <pc:picChg chg="del">
          <ac:chgData name="Mailys Joly" userId="e4b718d4-f5a5-4d2c-a88d-643d2c506709" providerId="ADAL" clId="{335C8934-9BAC-4C80-AF99-A4A9CFB7F7F1}" dt="2025-12-22T17:21:19.971" v="42" actId="478"/>
          <ac:picMkLst>
            <pc:docMk/>
            <pc:sldMk cId="2151734544" sldId="264"/>
            <ac:picMk id="4" creationId="{12927614-099A-BC59-1272-E28801C680B6}"/>
          </ac:picMkLst>
        </pc:picChg>
        <pc:picChg chg="add mod">
          <ac:chgData name="Mailys Joly" userId="e4b718d4-f5a5-4d2c-a88d-643d2c506709" providerId="ADAL" clId="{335C8934-9BAC-4C80-AF99-A4A9CFB7F7F1}" dt="2025-12-12T14:58:43.975" v="27"/>
          <ac:picMkLst>
            <pc:docMk/>
            <pc:sldMk cId="2151734544" sldId="264"/>
            <ac:picMk id="12" creationId="{C9D07775-EE6E-454D-EBE5-2F4B05FABA93}"/>
          </ac:picMkLst>
        </pc:picChg>
        <pc:picChg chg="add mod ord">
          <ac:chgData name="Mailys Joly" userId="e4b718d4-f5a5-4d2c-a88d-643d2c506709" providerId="ADAL" clId="{335C8934-9BAC-4C80-AF99-A4A9CFB7F7F1}" dt="2025-12-22T17:21:23.918" v="44" actId="167"/>
          <ac:picMkLst>
            <pc:docMk/>
            <pc:sldMk cId="2151734544" sldId="264"/>
            <ac:picMk id="13" creationId="{31BAD4C8-E58E-E10B-78F6-4994450E0AF9}"/>
          </ac:picMkLst>
        </pc:picChg>
      </pc:sldChg>
      <pc:sldChg chg="addSp delSp modSp add mod ord">
        <pc:chgData name="Mailys Joly" userId="e4b718d4-f5a5-4d2c-a88d-643d2c506709" providerId="ADAL" clId="{335C8934-9BAC-4C80-AF99-A4A9CFB7F7F1}" dt="2025-12-22T17:21:32.449" v="47" actId="167"/>
        <pc:sldMkLst>
          <pc:docMk/>
          <pc:sldMk cId="565473213" sldId="265"/>
        </pc:sldMkLst>
        <pc:spChg chg="add mod">
          <ac:chgData name="Mailys Joly" userId="e4b718d4-f5a5-4d2c-a88d-643d2c506709" providerId="ADAL" clId="{335C8934-9BAC-4C80-AF99-A4A9CFB7F7F1}" dt="2025-12-12T14:58:53.808" v="29"/>
          <ac:spMkLst>
            <pc:docMk/>
            <pc:sldMk cId="565473213" sldId="265"/>
            <ac:spMk id="2" creationId="{FD2BD79C-413D-7524-598C-5F841188004A}"/>
          </ac:spMkLst>
        </pc:spChg>
        <pc:spChg chg="add mod">
          <ac:chgData name="Mailys Joly" userId="e4b718d4-f5a5-4d2c-a88d-643d2c506709" providerId="ADAL" clId="{335C8934-9BAC-4C80-AF99-A4A9CFB7F7F1}" dt="2025-12-12T14:58:53.808" v="29"/>
          <ac:spMkLst>
            <pc:docMk/>
            <pc:sldMk cId="565473213" sldId="265"/>
            <ac:spMk id="3" creationId="{DDFE07C4-77BA-4B8B-0916-BDCB25E923B7}"/>
          </ac:spMkLst>
        </pc:spChg>
        <pc:spChg chg="add mod">
          <ac:chgData name="Mailys Joly" userId="e4b718d4-f5a5-4d2c-a88d-643d2c506709" providerId="ADAL" clId="{335C8934-9BAC-4C80-AF99-A4A9CFB7F7F1}" dt="2025-12-12T14:58:53.808" v="29"/>
          <ac:spMkLst>
            <pc:docMk/>
            <pc:sldMk cId="565473213" sldId="265"/>
            <ac:spMk id="10" creationId="{65C3EBFD-54F3-581C-5857-25EFB3EA6D3A}"/>
          </ac:spMkLst>
        </pc:spChg>
        <pc:spChg chg="add mod">
          <ac:chgData name="Mailys Joly" userId="e4b718d4-f5a5-4d2c-a88d-643d2c506709" providerId="ADAL" clId="{335C8934-9BAC-4C80-AF99-A4A9CFB7F7F1}" dt="2025-12-12T14:58:53.808" v="29"/>
          <ac:spMkLst>
            <pc:docMk/>
            <pc:sldMk cId="565473213" sldId="265"/>
            <ac:spMk id="11" creationId="{97A6CBE6-60BE-E378-B583-C7EB4CE1EFC1}"/>
          </ac:spMkLst>
        </pc:spChg>
        <pc:picChg chg="del">
          <ac:chgData name="Mailys Joly" userId="e4b718d4-f5a5-4d2c-a88d-643d2c506709" providerId="ADAL" clId="{335C8934-9BAC-4C80-AF99-A4A9CFB7F7F1}" dt="2025-12-22T17:21:29.120" v="45" actId="478"/>
          <ac:picMkLst>
            <pc:docMk/>
            <pc:sldMk cId="565473213" sldId="265"/>
            <ac:picMk id="4" creationId="{4D02DB1B-4135-D155-F822-82015355F401}"/>
          </ac:picMkLst>
        </pc:picChg>
        <pc:picChg chg="add mod">
          <ac:chgData name="Mailys Joly" userId="e4b718d4-f5a5-4d2c-a88d-643d2c506709" providerId="ADAL" clId="{335C8934-9BAC-4C80-AF99-A4A9CFB7F7F1}" dt="2025-12-12T14:58:53.808" v="29"/>
          <ac:picMkLst>
            <pc:docMk/>
            <pc:sldMk cId="565473213" sldId="265"/>
            <ac:picMk id="12" creationId="{1D9A4553-1A34-15E2-583A-2AEA94392832}"/>
          </ac:picMkLst>
        </pc:picChg>
        <pc:picChg chg="add mod">
          <ac:chgData name="Mailys Joly" userId="e4b718d4-f5a5-4d2c-a88d-643d2c506709" providerId="ADAL" clId="{335C8934-9BAC-4C80-AF99-A4A9CFB7F7F1}" dt="2025-12-12T14:58:53.808" v="29"/>
          <ac:picMkLst>
            <pc:docMk/>
            <pc:sldMk cId="565473213" sldId="265"/>
            <ac:picMk id="13" creationId="{7DAA6CCC-000B-10B1-DA94-6DC80683FC9B}"/>
          </ac:picMkLst>
        </pc:picChg>
        <pc:picChg chg="add mod ord">
          <ac:chgData name="Mailys Joly" userId="e4b718d4-f5a5-4d2c-a88d-643d2c506709" providerId="ADAL" clId="{335C8934-9BAC-4C80-AF99-A4A9CFB7F7F1}" dt="2025-12-22T17:21:32.449" v="47" actId="167"/>
          <ac:picMkLst>
            <pc:docMk/>
            <pc:sldMk cId="565473213" sldId="265"/>
            <ac:picMk id="14" creationId="{28DA9E55-F370-3056-B57E-035E832E6C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4BD6-86F9-1945-BA35-524706426939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29DA5-A382-B149-8761-A9DB9FCD3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10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 person and person riding a bicycle&#10;&#10;AI-generated content may be incorrect.">
            <a:extLst>
              <a:ext uri="{FF2B5EF4-FFF2-40B4-BE49-F238E27FC236}">
                <a16:creationId xmlns:a16="http://schemas.microsoft.com/office/drawing/2014/main" id="{3A26B6EA-FE37-A41E-3778-68E9EFC46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44" y="0"/>
            <a:ext cx="10681924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44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49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0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57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62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87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9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1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19E1-7889-9442-A997-B9FC5BFC9252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5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70771DD-22D4-6043-1B7C-277F5FE08B0A}"/>
              </a:ext>
            </a:extLst>
          </p:cNvPr>
          <p:cNvCxnSpPr>
            <a:cxnSpLocks/>
          </p:cNvCxnSpPr>
          <p:nvPr/>
        </p:nvCxnSpPr>
        <p:spPr>
          <a:xfrm flipH="1">
            <a:off x="10878536" y="1354728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94259A6-DA8F-F911-8C8B-212FFEFAF9C0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6FF0450-4A13-7199-C6C4-4C5F17244884}"/>
              </a:ext>
            </a:extLst>
          </p:cNvPr>
          <p:cNvSpPr txBox="1"/>
          <p:nvPr/>
        </p:nvSpPr>
        <p:spPr>
          <a:xfrm>
            <a:off x="12386709" y="9614270"/>
            <a:ext cx="4677670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Ajoutez dans cette partie les éléments que vous souhaitez, texte ou image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F16689-6D1A-5114-A8AF-3C210FCE9B15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2839B2-2DAA-901E-6849-550BF9DE92A1}"/>
              </a:ext>
            </a:extLst>
          </p:cNvPr>
          <p:cNvSpPr txBox="1"/>
          <p:nvPr/>
        </p:nvSpPr>
        <p:spPr>
          <a:xfrm>
            <a:off x="12285295" y="1328614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pic>
        <p:nvPicPr>
          <p:cNvPr id="3" name="Image 2" descr="Une image contenant texte, graphisme, affiche, Graphique&#10;&#10;Le contenu généré par l’IA peut être incorrect.">
            <a:extLst>
              <a:ext uri="{FF2B5EF4-FFF2-40B4-BE49-F238E27FC236}">
                <a16:creationId xmlns:a16="http://schemas.microsoft.com/office/drawing/2014/main" id="{839ECA54-90B0-1587-692F-0392B00D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5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202B1-5019-E559-8A6E-03A912BBB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graphisme, affiche, Graphique&#10;&#10;Le contenu généré par l’IA peut être incorrect.">
            <a:extLst>
              <a:ext uri="{FF2B5EF4-FFF2-40B4-BE49-F238E27FC236}">
                <a16:creationId xmlns:a16="http://schemas.microsoft.com/office/drawing/2014/main" id="{A05DD290-1882-77EF-B57F-AAC998A78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790692E-8CC9-1070-C028-711ECB7139EA}"/>
              </a:ext>
            </a:extLst>
          </p:cNvPr>
          <p:cNvCxnSpPr>
            <a:cxnSpLocks/>
          </p:cNvCxnSpPr>
          <p:nvPr/>
        </p:nvCxnSpPr>
        <p:spPr>
          <a:xfrm flipH="1">
            <a:off x="10878536" y="1354728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0008888-8520-5088-12D7-0440A7C6ED1B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C149D54-4239-FC99-510C-E35C4A8F5FF2}"/>
              </a:ext>
            </a:extLst>
          </p:cNvPr>
          <p:cNvSpPr txBox="1"/>
          <p:nvPr/>
        </p:nvSpPr>
        <p:spPr>
          <a:xfrm>
            <a:off x="12386709" y="9614270"/>
            <a:ext cx="4677670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Ajoutez dans cette partie les éléments que vous souhaitez, texte ou image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FA4EFF-4588-4654-DD09-2E3C45ED3EF2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1CC6E8-7061-3519-868B-8CB3B4FE1A57}"/>
              </a:ext>
            </a:extLst>
          </p:cNvPr>
          <p:cNvSpPr txBox="1"/>
          <p:nvPr/>
        </p:nvSpPr>
        <p:spPr>
          <a:xfrm>
            <a:off x="12285295" y="1328614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E721A6-C526-6129-2B1D-3A8BEC37BBAD}"/>
              </a:ext>
            </a:extLst>
          </p:cNvPr>
          <p:cNvSpPr txBox="1"/>
          <p:nvPr/>
        </p:nvSpPr>
        <p:spPr>
          <a:xfrm>
            <a:off x="612213" y="8633051"/>
            <a:ext cx="9327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  <a:br>
              <a:rPr lang="fr-FR" sz="28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8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862F95-AF39-DCAE-A956-8202ACACF9E2}"/>
              </a:ext>
            </a:extLst>
          </p:cNvPr>
          <p:cNvSpPr txBox="1"/>
          <p:nvPr/>
        </p:nvSpPr>
        <p:spPr>
          <a:xfrm>
            <a:off x="1141754" y="9587356"/>
            <a:ext cx="324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XX mai 2022 </a:t>
            </a:r>
            <a:b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</a:t>
            </a:r>
            <a:r>
              <a:rPr lang="fr-FR" sz="2000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fr-FR" sz="2000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6536AA-3867-23DC-FFF7-68EDFF0F43D4}"/>
              </a:ext>
            </a:extLst>
          </p:cNvPr>
          <p:cNvSpPr txBox="1"/>
          <p:nvPr/>
        </p:nvSpPr>
        <p:spPr>
          <a:xfrm>
            <a:off x="5042258" y="9587356"/>
            <a:ext cx="485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1</a:t>
            </a:r>
          </a:p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2 </a:t>
            </a:r>
          </a:p>
          <a:p>
            <a:pPr algn="ctr"/>
            <a:r>
              <a:rPr lang="fr-FR" sz="20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EDFD4F-5D7B-EF0B-229C-BC672070C2C4}"/>
              </a:ext>
            </a:extLst>
          </p:cNvPr>
          <p:cNvSpPr txBox="1"/>
          <p:nvPr/>
        </p:nvSpPr>
        <p:spPr>
          <a:xfrm>
            <a:off x="612212" y="10692052"/>
            <a:ext cx="9691752" cy="152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Utilisez cet espace pour donner davantage d’information sur votre événement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Difficulté, Type de public attendu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Durée de l’activité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Restauration prévue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Accessibilité aux personnes à mobilité réduire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Site internet…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2" name="Picture 1" descr="Accueil du site">
            <a:extLst>
              <a:ext uri="{FF2B5EF4-FFF2-40B4-BE49-F238E27FC236}">
                <a16:creationId xmlns:a16="http://schemas.microsoft.com/office/drawing/2014/main" id="{58AE7304-A2FE-2312-22BA-0A5AFFEB7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4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FA5A3-2654-608A-FA8E-66CB3F44E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graphisme, affiche, Graphique&#10;&#10;Le contenu généré par l’IA peut être incorrect.">
            <a:extLst>
              <a:ext uri="{FF2B5EF4-FFF2-40B4-BE49-F238E27FC236}">
                <a16:creationId xmlns:a16="http://schemas.microsoft.com/office/drawing/2014/main" id="{94419A2C-A7ED-85EB-A114-D85D415A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8F4E7AE-054A-C2D5-505A-F3755069722B}"/>
              </a:ext>
            </a:extLst>
          </p:cNvPr>
          <p:cNvCxnSpPr>
            <a:cxnSpLocks/>
          </p:cNvCxnSpPr>
          <p:nvPr/>
        </p:nvCxnSpPr>
        <p:spPr>
          <a:xfrm flipH="1">
            <a:off x="10878536" y="1354728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F7790BF-3785-14BE-679A-4FC4FF3B1434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850BF26-73C7-63AD-E9BA-43327D30BDAA}"/>
              </a:ext>
            </a:extLst>
          </p:cNvPr>
          <p:cNvSpPr txBox="1"/>
          <p:nvPr/>
        </p:nvSpPr>
        <p:spPr>
          <a:xfrm>
            <a:off x="12386709" y="9614270"/>
            <a:ext cx="4677670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Ajoutez dans cette partie les éléments que vous souhaitez, texte ou image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61360E-189C-2B93-1BEC-69E20C84D193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3099DF-E4FF-F9E5-E6E6-07250508980A}"/>
              </a:ext>
            </a:extLst>
          </p:cNvPr>
          <p:cNvSpPr txBox="1"/>
          <p:nvPr/>
        </p:nvSpPr>
        <p:spPr>
          <a:xfrm>
            <a:off x="12285295" y="1328614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91283C7-E3E0-9E34-90C6-42D9B93329B0}"/>
              </a:ext>
            </a:extLst>
          </p:cNvPr>
          <p:cNvSpPr txBox="1"/>
          <p:nvPr/>
        </p:nvSpPr>
        <p:spPr>
          <a:xfrm>
            <a:off x="3617111" y="8582251"/>
            <a:ext cx="6686853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  <a:br>
              <a:rPr lang="fr-FR" sz="22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2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NOM DE VOTRE ÉVÉNEMENT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20BF8E6-B244-FADC-AB25-AA5B30F1A629}"/>
              </a:ext>
            </a:extLst>
          </p:cNvPr>
          <p:cNvSpPr txBox="1"/>
          <p:nvPr/>
        </p:nvSpPr>
        <p:spPr>
          <a:xfrm>
            <a:off x="3690922" y="9536555"/>
            <a:ext cx="2905497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XX mai 2022 </a:t>
            </a:r>
            <a:b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</a:t>
            </a:r>
            <a:r>
              <a:rPr lang="fr-FR" sz="2263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fr-FR" sz="2263" dirty="0" err="1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XXhXX</a:t>
            </a: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89AB50-CB3A-5E3F-A26E-A186A7468BDB}"/>
              </a:ext>
            </a:extLst>
          </p:cNvPr>
          <p:cNvSpPr txBox="1"/>
          <p:nvPr/>
        </p:nvSpPr>
        <p:spPr>
          <a:xfrm>
            <a:off x="6719648" y="9536556"/>
            <a:ext cx="3584315" cy="87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1</a:t>
            </a:r>
          </a:p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2 </a:t>
            </a:r>
          </a:p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Adresse ligne 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B46C39-0ECF-FB41-3A50-23B3B597FFDD}"/>
              </a:ext>
            </a:extLst>
          </p:cNvPr>
          <p:cNvSpPr txBox="1"/>
          <p:nvPr/>
        </p:nvSpPr>
        <p:spPr>
          <a:xfrm>
            <a:off x="3341762" y="10629360"/>
            <a:ext cx="6962202" cy="1768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Utilisez cet espace pour donner davantage d’information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sur votre événement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Difficulté, Type de public attendu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Durée de l’activité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Restauration prévue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Accessibilité aux personnes à mobilité réduire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Site internet…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1676F-4C27-117C-E90D-B06967CA67D7}"/>
              </a:ext>
            </a:extLst>
          </p:cNvPr>
          <p:cNvSpPr/>
          <p:nvPr/>
        </p:nvSpPr>
        <p:spPr>
          <a:xfrm>
            <a:off x="381128" y="8582251"/>
            <a:ext cx="2960632" cy="366275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99" dirty="0"/>
              <a:t>VOTRE VISUEL ICI </a:t>
            </a:r>
          </a:p>
        </p:txBody>
      </p:sp>
      <p:pic>
        <p:nvPicPr>
          <p:cNvPr id="13" name="Picture 3" descr="Accueil du site">
            <a:extLst>
              <a:ext uri="{FF2B5EF4-FFF2-40B4-BE49-F238E27FC236}">
                <a16:creationId xmlns:a16="http://schemas.microsoft.com/office/drawing/2014/main" id="{E89AFBB2-3B21-8804-E315-8A232256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6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82B8B-5E2A-D95D-0A7B-13DF2F902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graphisme, affiche, Graphique&#10;&#10;Le contenu généré par l’IA peut être incorrect.">
            <a:extLst>
              <a:ext uri="{FF2B5EF4-FFF2-40B4-BE49-F238E27FC236}">
                <a16:creationId xmlns:a16="http://schemas.microsoft.com/office/drawing/2014/main" id="{31BAD4C8-E58E-E10B-78F6-4994450E0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E5919A4-7073-EDC4-F261-5001968ECA0A}"/>
              </a:ext>
            </a:extLst>
          </p:cNvPr>
          <p:cNvCxnSpPr>
            <a:cxnSpLocks/>
          </p:cNvCxnSpPr>
          <p:nvPr/>
        </p:nvCxnSpPr>
        <p:spPr>
          <a:xfrm flipH="1">
            <a:off x="10878536" y="1354728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6FA199A-4069-9AD1-A152-696A4DE33849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0D95EA3-9197-00B5-0C41-BC1A85E45347}"/>
              </a:ext>
            </a:extLst>
          </p:cNvPr>
          <p:cNvSpPr txBox="1"/>
          <p:nvPr/>
        </p:nvSpPr>
        <p:spPr>
          <a:xfrm>
            <a:off x="12386709" y="9614270"/>
            <a:ext cx="4677670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Ajoutez dans cette partie les éléments que vous souhaitez, texte ou image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E9B5E0-8004-CABA-9210-F864D065511C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999D49-D86F-7213-DD36-E61CC84553C8}"/>
              </a:ext>
            </a:extLst>
          </p:cNvPr>
          <p:cNvSpPr txBox="1"/>
          <p:nvPr/>
        </p:nvSpPr>
        <p:spPr>
          <a:xfrm>
            <a:off x="12285295" y="1328614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BF83010-49CB-0851-272B-CBA83AB234BC}"/>
              </a:ext>
            </a:extLst>
          </p:cNvPr>
          <p:cNvSpPr txBox="1"/>
          <p:nvPr/>
        </p:nvSpPr>
        <p:spPr>
          <a:xfrm>
            <a:off x="612212" y="10933834"/>
            <a:ext cx="9691752" cy="128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Cette balade à vélo vous permettra de découvrir les possibilités de déplacement à vélo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découvrant l'aménagement cyclable de l'ancienne ligne de Paris à Chartres et de parcourir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ainsi un bout de la </a:t>
            </a:r>
            <a:r>
              <a:rPr lang="fr-FR" sz="1556" dirty="0" err="1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véloscénie</a:t>
            </a: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Vous serez accompagnés par des membres de l’association Mieux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Déplacer à Bicyclette.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Boucle d'environ 20 à 25 km, prévoir 3h.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4EE54A7-55E6-47A0-FA54-F8AAA7A6097F}"/>
              </a:ext>
            </a:extLst>
          </p:cNvPr>
          <p:cNvSpPr txBox="1"/>
          <p:nvPr/>
        </p:nvSpPr>
        <p:spPr>
          <a:xfrm>
            <a:off x="612213" y="8607651"/>
            <a:ext cx="932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BALADE À VÉLO </a:t>
            </a:r>
            <a:br>
              <a:rPr lang="fr-FR" sz="24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400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DE BURES/YVETTE À LIMOURS PAR L’AÉROTRAIN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EA19F0-0D78-435B-DA9A-97E63D26DD62}"/>
              </a:ext>
            </a:extLst>
          </p:cNvPr>
          <p:cNvSpPr txBox="1"/>
          <p:nvPr/>
        </p:nvSpPr>
        <p:spPr>
          <a:xfrm>
            <a:off x="5042258" y="9612663"/>
            <a:ext cx="4856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Maison de l'Ecologie et de la Transition Rue Descartes </a:t>
            </a:r>
            <a:b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91440 Bures/Yvette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79CF879-BAE1-5574-0FB6-1C4F1499A79C}"/>
              </a:ext>
            </a:extLst>
          </p:cNvPr>
          <p:cNvSpPr txBox="1"/>
          <p:nvPr/>
        </p:nvSpPr>
        <p:spPr>
          <a:xfrm>
            <a:off x="1141754" y="9612663"/>
            <a:ext cx="3243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15 mai 2022 </a:t>
            </a:r>
            <a:b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9h30 à 12h30 </a:t>
            </a:r>
          </a:p>
        </p:txBody>
      </p:sp>
      <p:pic>
        <p:nvPicPr>
          <p:cNvPr id="12" name="Picture 2" descr="Accueil du site">
            <a:extLst>
              <a:ext uri="{FF2B5EF4-FFF2-40B4-BE49-F238E27FC236}">
                <a16:creationId xmlns:a16="http://schemas.microsoft.com/office/drawing/2014/main" id="{C9D07775-EE6E-454D-EBE5-2F4B05FAB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3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B9EA5-7B91-CF6A-4D08-61CEC6B17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graphisme, affiche, Graphique&#10;&#10;Le contenu généré par l’IA peut être incorrect.">
            <a:extLst>
              <a:ext uri="{FF2B5EF4-FFF2-40B4-BE49-F238E27FC236}">
                <a16:creationId xmlns:a16="http://schemas.microsoft.com/office/drawing/2014/main" id="{28DA9E55-F370-3056-B57E-035E832E6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37015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2548E0E5-8F58-04E1-B126-46D9540C8B7F}"/>
              </a:ext>
            </a:extLst>
          </p:cNvPr>
          <p:cNvCxnSpPr>
            <a:cxnSpLocks/>
          </p:cNvCxnSpPr>
          <p:nvPr/>
        </p:nvCxnSpPr>
        <p:spPr>
          <a:xfrm flipH="1">
            <a:off x="10878536" y="13547283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4E5B42D-8016-538B-9DF0-2598FE35704C}"/>
              </a:ext>
            </a:extLst>
          </p:cNvPr>
          <p:cNvCxnSpPr>
            <a:cxnSpLocks/>
          </p:cNvCxnSpPr>
          <p:nvPr/>
        </p:nvCxnSpPr>
        <p:spPr>
          <a:xfrm flipH="1">
            <a:off x="10992235" y="9875407"/>
            <a:ext cx="13944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202282B2-8E4C-5B92-8BC9-89E531B727AA}"/>
              </a:ext>
            </a:extLst>
          </p:cNvPr>
          <p:cNvSpPr txBox="1"/>
          <p:nvPr/>
        </p:nvSpPr>
        <p:spPr>
          <a:xfrm>
            <a:off x="12386709" y="9614270"/>
            <a:ext cx="4677670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9" dirty="0"/>
              <a:t>Ajoutez dans cette partie les éléments que vous souhaitez, texte ou image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4DEDED-EF51-33E2-A788-AF937829C73B}"/>
              </a:ext>
            </a:extLst>
          </p:cNvPr>
          <p:cNvSpPr txBox="1"/>
          <p:nvPr/>
        </p:nvSpPr>
        <p:spPr>
          <a:xfrm>
            <a:off x="12285295" y="5316756"/>
            <a:ext cx="4518760" cy="1753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599" b="1" dirty="0"/>
              <a:t>Des exemples sont présentés dans les pages ci après.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6026DE-3770-9EA6-AD5A-BD826A0F6014}"/>
              </a:ext>
            </a:extLst>
          </p:cNvPr>
          <p:cNvSpPr txBox="1"/>
          <p:nvPr/>
        </p:nvSpPr>
        <p:spPr>
          <a:xfrm>
            <a:off x="12285295" y="13286146"/>
            <a:ext cx="6188745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99" dirty="0"/>
              <a:t>Insérez un ou plusieurs logos ici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2BD79C-413D-7524-598C-5F841188004A}"/>
              </a:ext>
            </a:extLst>
          </p:cNvPr>
          <p:cNvSpPr txBox="1"/>
          <p:nvPr/>
        </p:nvSpPr>
        <p:spPr>
          <a:xfrm>
            <a:off x="3341759" y="8709251"/>
            <a:ext cx="7237554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BALADE À VÉLO DE BURES/YVETTE </a:t>
            </a:r>
            <a:br>
              <a:rPr lang="fr-FR" sz="2263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2263" b="1" dirty="0">
                <a:solidFill>
                  <a:srgbClr val="4EA0D8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À LIMOURS PAR L’AÉROTRAIN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FE07C4-77BA-4B8B-0916-BDCB25E923B7}"/>
              </a:ext>
            </a:extLst>
          </p:cNvPr>
          <p:cNvSpPr txBox="1"/>
          <p:nvPr/>
        </p:nvSpPr>
        <p:spPr>
          <a:xfrm>
            <a:off x="3690922" y="9663555"/>
            <a:ext cx="2905497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15 mai 2022 </a:t>
            </a:r>
            <a:b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63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9h30 à 12h30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C3EBFD-54F3-581C-5857-25EFB3EA6D3A}"/>
              </a:ext>
            </a:extLst>
          </p:cNvPr>
          <p:cNvSpPr txBox="1"/>
          <p:nvPr/>
        </p:nvSpPr>
        <p:spPr>
          <a:xfrm>
            <a:off x="6719648" y="9663555"/>
            <a:ext cx="3584315" cy="87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Maison de l'Ecologie et de la Transition Rue Descartes </a:t>
            </a:r>
            <a:b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97" dirty="0">
                <a:solidFill>
                  <a:srgbClr val="F4793B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91440 Bures/Yvette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A6CBE6-60BE-E378-B583-C7EB4CE1EFC1}"/>
              </a:ext>
            </a:extLst>
          </p:cNvPr>
          <p:cNvSpPr txBox="1"/>
          <p:nvPr/>
        </p:nvSpPr>
        <p:spPr>
          <a:xfrm>
            <a:off x="3341762" y="10756360"/>
            <a:ext cx="6962202" cy="152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Cette balade à vélo vous permettra de découvrir les possibilités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déplacement à vélo en découvrant l'aménagement cyclable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l'ancienne ligne de Paris à Chartres et de parcourir ainsi un bout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la </a:t>
            </a:r>
            <a:r>
              <a:rPr lang="fr-FR" sz="1556" dirty="0" err="1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véloscénie</a:t>
            </a: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Vous serez accompagnés par des membres </a:t>
            </a:r>
            <a:b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l’association Mieux de Déplacer à Bicyclette. </a:t>
            </a:r>
          </a:p>
          <a:p>
            <a:pPr algn="ctr"/>
            <a:r>
              <a:rPr lang="fr-FR" sz="1556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Boucle d'environ 20 à 25 km, prévoir 3h.</a:t>
            </a:r>
            <a:endParaRPr lang="fr-FR" sz="1556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2" name="Picture 2" descr="Kit Communication">
            <a:extLst>
              <a:ext uri="{FF2B5EF4-FFF2-40B4-BE49-F238E27FC236}">
                <a16:creationId xmlns:a16="http://schemas.microsoft.com/office/drawing/2014/main" id="{1D9A4553-1A34-15E2-583A-2AEA94392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7" y="8939207"/>
            <a:ext cx="2960632" cy="29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ccueil du site">
            <a:extLst>
              <a:ext uri="{FF2B5EF4-FFF2-40B4-BE49-F238E27FC236}">
                <a16:creationId xmlns:a16="http://schemas.microsoft.com/office/drawing/2014/main" id="{7DAA6CCC-000B-10B1-DA94-6DC80683F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5" y="13668474"/>
            <a:ext cx="2319212" cy="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732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B40C31735D4468110A9A207640558" ma:contentTypeVersion="13" ma:contentTypeDescription="Crée un document." ma:contentTypeScope="" ma:versionID="c99c39891145b9b16b27c9136d7a233f">
  <xsd:schema xmlns:xsd="http://www.w3.org/2001/XMLSchema" xmlns:xs="http://www.w3.org/2001/XMLSchema" xmlns:p="http://schemas.microsoft.com/office/2006/metadata/properties" xmlns:ns2="296af2c7-2989-42fd-bd34-61ca4537315e" xmlns:ns3="0823ed35-a241-478a-8403-1320faf2e506" targetNamespace="http://schemas.microsoft.com/office/2006/metadata/properties" ma:root="true" ma:fieldsID="af91dc58028db4d3bd3b585f5890bab3" ns2:_="" ns3:_="">
    <xsd:import namespace="296af2c7-2989-42fd-bd34-61ca4537315e"/>
    <xsd:import namespace="0823ed35-a241-478a-8403-1320faf2e5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af2c7-2989-42fd-bd34-61ca45373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9829b236-d394-411c-bf8f-997edfe4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3ed35-a241-478a-8403-1320faf2e50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d1c9947-2e6e-4601-9d35-8787952f335c}" ma:internalName="TaxCatchAll" ma:showField="CatchAllData" ma:web="0823ed35-a241-478a-8403-1320faf2e5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6af2c7-2989-42fd-bd34-61ca4537315e">
      <Terms xmlns="http://schemas.microsoft.com/office/infopath/2007/PartnerControls"/>
    </lcf76f155ced4ddcb4097134ff3c332f>
    <TaxCatchAll xmlns="0823ed35-a241-478a-8403-1320faf2e506" xsi:nil="true"/>
  </documentManagement>
</p:properties>
</file>

<file path=customXml/itemProps1.xml><?xml version="1.0" encoding="utf-8"?>
<ds:datastoreItem xmlns:ds="http://schemas.openxmlformats.org/officeDocument/2006/customXml" ds:itemID="{6846A634-A19A-4B1E-822D-55FE9EB164C3}"/>
</file>

<file path=customXml/itemProps2.xml><?xml version="1.0" encoding="utf-8"?>
<ds:datastoreItem xmlns:ds="http://schemas.openxmlformats.org/officeDocument/2006/customXml" ds:itemID="{B41E54BC-9A32-4070-A58C-99B922537977}"/>
</file>

<file path=customXml/itemProps3.xml><?xml version="1.0" encoding="utf-8"?>
<ds:datastoreItem xmlns:ds="http://schemas.openxmlformats.org/officeDocument/2006/customXml" ds:itemID="{620EAA85-6BCE-43C0-A3F3-D7CE6A3F0C3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</TotalTime>
  <Words>462</Words>
  <Application>Microsoft Office PowerPoint</Application>
  <PresentationFormat>Personnalisé</PresentationFormat>
  <Paragraphs>44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Futura</vt:lpstr>
      <vt:lpstr>Futura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Léa Lecocq</dc:creator>
  <cp:lastModifiedBy>Mailys Joly</cp:lastModifiedBy>
  <cp:revision>23</cp:revision>
  <dcterms:created xsi:type="dcterms:W3CDTF">2022-02-22T13:16:25Z</dcterms:created>
  <dcterms:modified xsi:type="dcterms:W3CDTF">2025-12-22T17:21:33Z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0x010100ADAB40C31735D4468110A9A207640558</vt:lpwstr>
  </property>
</Properties>
</file>