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3" r:id="rId3"/>
    <p:sldId id="264" r:id="rId4"/>
    <p:sldId id="262" r:id="rId5"/>
    <p:sldId id="265" r:id="rId6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3B"/>
    <a:srgbClr val="4EA0D8"/>
    <a:srgbClr val="95C01C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4A60D-5190-4CF8-89D8-34F12E453133}" v="5" dt="2025-12-22T17:23:14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6"/>
  </p:normalViewPr>
  <p:slideViewPr>
    <p:cSldViewPr snapToGrid="0" snapToObjects="1">
      <p:cViewPr varScale="1">
        <p:scale>
          <a:sx n="27" d="100"/>
          <a:sy n="27" d="100"/>
        </p:scale>
        <p:origin x="2292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lys Joly" userId="e4b718d4-f5a5-4d2c-a88d-643d2c506709" providerId="ADAL" clId="{335C8934-9BAC-4C80-AF99-A4A9CFB7F7F1}"/>
    <pc:docChg chg="custSel addSld delSld modSld sldOrd">
      <pc:chgData name="Mailys Joly" userId="e4b718d4-f5a5-4d2c-a88d-643d2c506709" providerId="ADAL" clId="{335C8934-9BAC-4C80-AF99-A4A9CFB7F7F1}" dt="2025-12-22T17:23:17.624" v="49" actId="167"/>
      <pc:docMkLst>
        <pc:docMk/>
      </pc:docMkLst>
      <pc:sldChg chg="addSp delSp modSp new mod">
        <pc:chgData name="Mailys Joly" userId="e4b718d4-f5a5-4d2c-a88d-643d2c506709" providerId="ADAL" clId="{335C8934-9BAC-4C80-AF99-A4A9CFB7F7F1}" dt="2025-12-22T17:22:46.859" v="37" actId="14100"/>
        <pc:sldMkLst>
          <pc:docMk/>
          <pc:sldMk cId="773885997" sldId="261"/>
        </pc:sldMkLst>
        <pc:picChg chg="add mod">
          <ac:chgData name="Mailys Joly" userId="e4b718d4-f5a5-4d2c-a88d-643d2c506709" providerId="ADAL" clId="{335C8934-9BAC-4C80-AF99-A4A9CFB7F7F1}" dt="2025-12-22T17:22:46.859" v="37" actId="14100"/>
          <ac:picMkLst>
            <pc:docMk/>
            <pc:sldMk cId="773885997" sldId="261"/>
            <ac:picMk id="3" creationId="{7D4B1BA7-1FBA-9CD6-45DE-81854C0D0963}"/>
          </ac:picMkLst>
        </pc:picChg>
        <pc:picChg chg="add del mod">
          <ac:chgData name="Mailys Joly" userId="e4b718d4-f5a5-4d2c-a88d-643d2c506709" providerId="ADAL" clId="{335C8934-9BAC-4C80-AF99-A4A9CFB7F7F1}" dt="2025-12-22T17:22:41.307" v="35" actId="478"/>
          <ac:picMkLst>
            <pc:docMk/>
            <pc:sldMk cId="773885997" sldId="261"/>
            <ac:picMk id="4" creationId="{E0E0BFDA-09FE-DCB9-0888-80B2D264C043}"/>
          </ac:picMkLst>
        </pc:picChg>
      </pc:sldChg>
      <pc:sldChg chg="addSp delSp modSp add mod ord">
        <pc:chgData name="Mailys Joly" userId="e4b718d4-f5a5-4d2c-a88d-643d2c506709" providerId="ADAL" clId="{335C8934-9BAC-4C80-AF99-A4A9CFB7F7F1}" dt="2025-12-22T17:23:11.244" v="46" actId="167"/>
        <pc:sldMkLst>
          <pc:docMk/>
          <pc:sldMk cId="2746958503" sldId="262"/>
        </pc:sldMkLst>
        <pc:spChg chg="add mod">
          <ac:chgData name="Mailys Joly" userId="e4b718d4-f5a5-4d2c-a88d-643d2c506709" providerId="ADAL" clId="{335C8934-9BAC-4C80-AF99-A4A9CFB7F7F1}" dt="2025-12-12T14:54:31.077" v="28"/>
          <ac:spMkLst>
            <pc:docMk/>
            <pc:sldMk cId="2746958503" sldId="262"/>
            <ac:spMk id="2" creationId="{39986853-236A-56FB-845E-500C3DE84AA6}"/>
          </ac:spMkLst>
        </pc:spChg>
        <pc:spChg chg="add mod">
          <ac:chgData name="Mailys Joly" userId="e4b718d4-f5a5-4d2c-a88d-643d2c506709" providerId="ADAL" clId="{335C8934-9BAC-4C80-AF99-A4A9CFB7F7F1}" dt="2025-12-12T14:54:31.077" v="28"/>
          <ac:spMkLst>
            <pc:docMk/>
            <pc:sldMk cId="2746958503" sldId="262"/>
            <ac:spMk id="3" creationId="{12DCC44C-A2E8-15CC-3B2E-5BD108B17424}"/>
          </ac:spMkLst>
        </pc:spChg>
        <pc:spChg chg="add mod">
          <ac:chgData name="Mailys Joly" userId="e4b718d4-f5a5-4d2c-a88d-643d2c506709" providerId="ADAL" clId="{335C8934-9BAC-4C80-AF99-A4A9CFB7F7F1}" dt="2025-12-12T14:54:31.077" v="28"/>
          <ac:spMkLst>
            <pc:docMk/>
            <pc:sldMk cId="2746958503" sldId="262"/>
            <ac:spMk id="5" creationId="{3470C7E8-C02B-2DDB-893E-9EBA57059C32}"/>
          </ac:spMkLst>
        </pc:spChg>
        <pc:spChg chg="add mod">
          <ac:chgData name="Mailys Joly" userId="e4b718d4-f5a5-4d2c-a88d-643d2c506709" providerId="ADAL" clId="{335C8934-9BAC-4C80-AF99-A4A9CFB7F7F1}" dt="2025-12-12T14:54:31.077" v="28"/>
          <ac:spMkLst>
            <pc:docMk/>
            <pc:sldMk cId="2746958503" sldId="262"/>
            <ac:spMk id="6" creationId="{7E3CFA19-7F7C-3C3E-269C-336CBF12795A}"/>
          </ac:spMkLst>
        </pc:spChg>
        <pc:spChg chg="add mod">
          <ac:chgData name="Mailys Joly" userId="e4b718d4-f5a5-4d2c-a88d-643d2c506709" providerId="ADAL" clId="{335C8934-9BAC-4C80-AF99-A4A9CFB7F7F1}" dt="2025-12-12T14:54:31.077" v="28"/>
          <ac:spMkLst>
            <pc:docMk/>
            <pc:sldMk cId="2746958503" sldId="262"/>
            <ac:spMk id="7" creationId="{A94FF664-6A56-DAB4-3BB7-22A58C7416EC}"/>
          </ac:spMkLst>
        </pc:spChg>
        <pc:picChg chg="del">
          <ac:chgData name="Mailys Joly" userId="e4b718d4-f5a5-4d2c-a88d-643d2c506709" providerId="ADAL" clId="{335C8934-9BAC-4C80-AF99-A4A9CFB7F7F1}" dt="2025-12-22T17:23:07.374" v="44" actId="478"/>
          <ac:picMkLst>
            <pc:docMk/>
            <pc:sldMk cId="2746958503" sldId="262"/>
            <ac:picMk id="4" creationId="{74482B83-C78F-B511-548F-CE2CAE0C8D32}"/>
          </ac:picMkLst>
        </pc:picChg>
        <pc:picChg chg="add mod">
          <ac:chgData name="Mailys Joly" userId="e4b718d4-f5a5-4d2c-a88d-643d2c506709" providerId="ADAL" clId="{335C8934-9BAC-4C80-AF99-A4A9CFB7F7F1}" dt="2025-12-12T14:54:31.077" v="28"/>
          <ac:picMkLst>
            <pc:docMk/>
            <pc:sldMk cId="2746958503" sldId="262"/>
            <ac:picMk id="8" creationId="{2D835075-476D-5D2F-4023-D8B539FA81EE}"/>
          </ac:picMkLst>
        </pc:picChg>
        <pc:picChg chg="add mod ord">
          <ac:chgData name="Mailys Joly" userId="e4b718d4-f5a5-4d2c-a88d-643d2c506709" providerId="ADAL" clId="{335C8934-9BAC-4C80-AF99-A4A9CFB7F7F1}" dt="2025-12-22T17:23:11.244" v="46" actId="167"/>
          <ac:picMkLst>
            <pc:docMk/>
            <pc:sldMk cId="2746958503" sldId="262"/>
            <ac:picMk id="9" creationId="{0FE02CF3-10C3-5B97-37DB-D8CA2D6604EC}"/>
          </ac:picMkLst>
        </pc:picChg>
      </pc:sldChg>
      <pc:sldChg chg="addSp delSp modSp add mod ord">
        <pc:chgData name="Mailys Joly" userId="e4b718d4-f5a5-4d2c-a88d-643d2c506709" providerId="ADAL" clId="{335C8934-9BAC-4C80-AF99-A4A9CFB7F7F1}" dt="2025-12-22T17:22:56.372" v="40" actId="167"/>
        <pc:sldMkLst>
          <pc:docMk/>
          <pc:sldMk cId="11047269" sldId="263"/>
        </pc:sldMkLst>
        <pc:spChg chg="add mod">
          <ac:chgData name="Mailys Joly" userId="e4b718d4-f5a5-4d2c-a88d-643d2c506709" providerId="ADAL" clId="{335C8934-9BAC-4C80-AF99-A4A9CFB7F7F1}" dt="2025-12-12T14:54:04.621" v="24"/>
          <ac:spMkLst>
            <pc:docMk/>
            <pc:sldMk cId="11047269" sldId="263"/>
            <ac:spMk id="5" creationId="{68FABF43-E10D-521A-5A57-DDA8A170405E}"/>
          </ac:spMkLst>
        </pc:spChg>
        <pc:spChg chg="add mod">
          <ac:chgData name="Mailys Joly" userId="e4b718d4-f5a5-4d2c-a88d-643d2c506709" providerId="ADAL" clId="{335C8934-9BAC-4C80-AF99-A4A9CFB7F7F1}" dt="2025-12-12T14:54:04.621" v="24"/>
          <ac:spMkLst>
            <pc:docMk/>
            <pc:sldMk cId="11047269" sldId="263"/>
            <ac:spMk id="6" creationId="{6779DA49-2AD1-8641-3AFA-4B20A20601FE}"/>
          </ac:spMkLst>
        </pc:spChg>
        <pc:spChg chg="add mod">
          <ac:chgData name="Mailys Joly" userId="e4b718d4-f5a5-4d2c-a88d-643d2c506709" providerId="ADAL" clId="{335C8934-9BAC-4C80-AF99-A4A9CFB7F7F1}" dt="2025-12-12T14:54:04.621" v="24"/>
          <ac:spMkLst>
            <pc:docMk/>
            <pc:sldMk cId="11047269" sldId="263"/>
            <ac:spMk id="7" creationId="{A61ABBC1-E1CC-CD4D-BBB9-D5002EE64677}"/>
          </ac:spMkLst>
        </pc:spChg>
        <pc:spChg chg="add mod">
          <ac:chgData name="Mailys Joly" userId="e4b718d4-f5a5-4d2c-a88d-643d2c506709" providerId="ADAL" clId="{335C8934-9BAC-4C80-AF99-A4A9CFB7F7F1}" dt="2025-12-12T14:54:04.621" v="24"/>
          <ac:spMkLst>
            <pc:docMk/>
            <pc:sldMk cId="11047269" sldId="263"/>
            <ac:spMk id="8" creationId="{DE52100E-AD1F-420C-895E-21DD33BBBB3F}"/>
          </ac:spMkLst>
        </pc:spChg>
        <pc:spChg chg="add mod">
          <ac:chgData name="Mailys Joly" userId="e4b718d4-f5a5-4d2c-a88d-643d2c506709" providerId="ADAL" clId="{335C8934-9BAC-4C80-AF99-A4A9CFB7F7F1}" dt="2025-12-12T14:54:04.621" v="24"/>
          <ac:spMkLst>
            <pc:docMk/>
            <pc:sldMk cId="11047269" sldId="263"/>
            <ac:spMk id="9" creationId="{6B92E1BF-4224-22D8-977C-47218FE92862}"/>
          </ac:spMkLst>
        </pc:spChg>
        <pc:spChg chg="add mod">
          <ac:chgData name="Mailys Joly" userId="e4b718d4-f5a5-4d2c-a88d-643d2c506709" providerId="ADAL" clId="{335C8934-9BAC-4C80-AF99-A4A9CFB7F7F1}" dt="2025-12-12T14:54:04.621" v="24"/>
          <ac:spMkLst>
            <pc:docMk/>
            <pc:sldMk cId="11047269" sldId="263"/>
            <ac:spMk id="10" creationId="{75B03FA5-09C3-7027-3203-1B9E7F84DD95}"/>
          </ac:spMkLst>
        </pc:spChg>
        <pc:spChg chg="add mod">
          <ac:chgData name="Mailys Joly" userId="e4b718d4-f5a5-4d2c-a88d-643d2c506709" providerId="ADAL" clId="{335C8934-9BAC-4C80-AF99-A4A9CFB7F7F1}" dt="2025-12-12T14:54:04.621" v="24"/>
          <ac:spMkLst>
            <pc:docMk/>
            <pc:sldMk cId="11047269" sldId="263"/>
            <ac:spMk id="11" creationId="{87B76713-03E5-21F0-85AD-A69C1BB6154E}"/>
          </ac:spMkLst>
        </pc:spChg>
        <pc:picChg chg="del">
          <ac:chgData name="Mailys Joly" userId="e4b718d4-f5a5-4d2c-a88d-643d2c506709" providerId="ADAL" clId="{335C8934-9BAC-4C80-AF99-A4A9CFB7F7F1}" dt="2025-12-22T17:22:52.416" v="38" actId="478"/>
          <ac:picMkLst>
            <pc:docMk/>
            <pc:sldMk cId="11047269" sldId="263"/>
            <ac:picMk id="4" creationId="{3BB20C8B-E2B2-6903-0DB9-485B6F7C35BC}"/>
          </ac:picMkLst>
        </pc:picChg>
        <pc:picChg chg="add mod">
          <ac:chgData name="Mailys Joly" userId="e4b718d4-f5a5-4d2c-a88d-643d2c506709" providerId="ADAL" clId="{335C8934-9BAC-4C80-AF99-A4A9CFB7F7F1}" dt="2025-12-12T14:54:04.621" v="24"/>
          <ac:picMkLst>
            <pc:docMk/>
            <pc:sldMk cId="11047269" sldId="263"/>
            <ac:picMk id="12" creationId="{D0854681-8E56-160A-6673-F8B33014391F}"/>
          </ac:picMkLst>
        </pc:picChg>
        <pc:picChg chg="add mod ord">
          <ac:chgData name="Mailys Joly" userId="e4b718d4-f5a5-4d2c-a88d-643d2c506709" providerId="ADAL" clId="{335C8934-9BAC-4C80-AF99-A4A9CFB7F7F1}" dt="2025-12-22T17:22:56.372" v="40" actId="167"/>
          <ac:picMkLst>
            <pc:docMk/>
            <pc:sldMk cId="11047269" sldId="263"/>
            <ac:picMk id="13" creationId="{4B8EB730-A0C9-4199-1354-8497085F31E0}"/>
          </ac:picMkLst>
        </pc:picChg>
        <pc:cxnChg chg="add mod">
          <ac:chgData name="Mailys Joly" userId="e4b718d4-f5a5-4d2c-a88d-643d2c506709" providerId="ADAL" clId="{335C8934-9BAC-4C80-AF99-A4A9CFB7F7F1}" dt="2025-12-12T14:54:04.621" v="24"/>
          <ac:cxnSpMkLst>
            <pc:docMk/>
            <pc:sldMk cId="11047269" sldId="263"/>
            <ac:cxnSpMk id="2" creationId="{E1A38DCC-CBE5-0C79-15DC-84B62843D9E7}"/>
          </ac:cxnSpMkLst>
        </pc:cxnChg>
        <pc:cxnChg chg="add mod">
          <ac:chgData name="Mailys Joly" userId="e4b718d4-f5a5-4d2c-a88d-643d2c506709" providerId="ADAL" clId="{335C8934-9BAC-4C80-AF99-A4A9CFB7F7F1}" dt="2025-12-12T14:54:04.621" v="24"/>
          <ac:cxnSpMkLst>
            <pc:docMk/>
            <pc:sldMk cId="11047269" sldId="263"/>
            <ac:cxnSpMk id="3" creationId="{0DC1AF0B-E4CB-8014-DFAB-2042FEC3CB9C}"/>
          </ac:cxnSpMkLst>
        </pc:cxnChg>
      </pc:sldChg>
      <pc:sldChg chg="addSp delSp modSp add mod ord">
        <pc:chgData name="Mailys Joly" userId="e4b718d4-f5a5-4d2c-a88d-643d2c506709" providerId="ADAL" clId="{335C8934-9BAC-4C80-AF99-A4A9CFB7F7F1}" dt="2025-12-22T17:23:03.792" v="43" actId="167"/>
        <pc:sldMkLst>
          <pc:docMk/>
          <pc:sldMk cId="478335637" sldId="264"/>
        </pc:sldMkLst>
        <pc:spChg chg="add mod">
          <ac:chgData name="Mailys Joly" userId="e4b718d4-f5a5-4d2c-a88d-643d2c506709" providerId="ADAL" clId="{335C8934-9BAC-4C80-AF99-A4A9CFB7F7F1}" dt="2025-12-12T14:54:20.155" v="26"/>
          <ac:spMkLst>
            <pc:docMk/>
            <pc:sldMk cId="478335637" sldId="264"/>
            <ac:spMk id="5" creationId="{35ED4AE3-9F90-9A4D-DEDA-061BBD6F9B01}"/>
          </ac:spMkLst>
        </pc:spChg>
        <pc:spChg chg="add mod">
          <ac:chgData name="Mailys Joly" userId="e4b718d4-f5a5-4d2c-a88d-643d2c506709" providerId="ADAL" clId="{335C8934-9BAC-4C80-AF99-A4A9CFB7F7F1}" dt="2025-12-12T14:54:20.155" v="26"/>
          <ac:spMkLst>
            <pc:docMk/>
            <pc:sldMk cId="478335637" sldId="264"/>
            <ac:spMk id="6" creationId="{736D6028-D443-1256-E11C-D97EEEB5BA2B}"/>
          </ac:spMkLst>
        </pc:spChg>
        <pc:spChg chg="add mod">
          <ac:chgData name="Mailys Joly" userId="e4b718d4-f5a5-4d2c-a88d-643d2c506709" providerId="ADAL" clId="{335C8934-9BAC-4C80-AF99-A4A9CFB7F7F1}" dt="2025-12-12T14:54:20.155" v="26"/>
          <ac:spMkLst>
            <pc:docMk/>
            <pc:sldMk cId="478335637" sldId="264"/>
            <ac:spMk id="7" creationId="{01B8D3D4-53C8-4F72-B105-992475D99FBD}"/>
          </ac:spMkLst>
        </pc:spChg>
        <pc:spChg chg="add mod">
          <ac:chgData name="Mailys Joly" userId="e4b718d4-f5a5-4d2c-a88d-643d2c506709" providerId="ADAL" clId="{335C8934-9BAC-4C80-AF99-A4A9CFB7F7F1}" dt="2025-12-12T14:54:20.155" v="26"/>
          <ac:spMkLst>
            <pc:docMk/>
            <pc:sldMk cId="478335637" sldId="264"/>
            <ac:spMk id="8" creationId="{82340667-8E9C-260B-3499-FD243DD7B469}"/>
          </ac:spMkLst>
        </pc:spChg>
        <pc:spChg chg="add mod">
          <ac:chgData name="Mailys Joly" userId="e4b718d4-f5a5-4d2c-a88d-643d2c506709" providerId="ADAL" clId="{335C8934-9BAC-4C80-AF99-A4A9CFB7F7F1}" dt="2025-12-12T14:54:20.155" v="26"/>
          <ac:spMkLst>
            <pc:docMk/>
            <pc:sldMk cId="478335637" sldId="264"/>
            <ac:spMk id="9" creationId="{0C9AA1A5-29A1-DE74-3495-3F374D5A219E}"/>
          </ac:spMkLst>
        </pc:spChg>
        <pc:spChg chg="add mod">
          <ac:chgData name="Mailys Joly" userId="e4b718d4-f5a5-4d2c-a88d-643d2c506709" providerId="ADAL" clId="{335C8934-9BAC-4C80-AF99-A4A9CFB7F7F1}" dt="2025-12-12T14:54:20.155" v="26"/>
          <ac:spMkLst>
            <pc:docMk/>
            <pc:sldMk cId="478335637" sldId="264"/>
            <ac:spMk id="10" creationId="{72AED811-8D5C-5EF1-35AE-7CEF5771D5BA}"/>
          </ac:spMkLst>
        </pc:spChg>
        <pc:spChg chg="add mod">
          <ac:chgData name="Mailys Joly" userId="e4b718d4-f5a5-4d2c-a88d-643d2c506709" providerId="ADAL" clId="{335C8934-9BAC-4C80-AF99-A4A9CFB7F7F1}" dt="2025-12-12T14:54:20.155" v="26"/>
          <ac:spMkLst>
            <pc:docMk/>
            <pc:sldMk cId="478335637" sldId="264"/>
            <ac:spMk id="11" creationId="{849BE35D-6642-96D9-8301-FA949CBF3E74}"/>
          </ac:spMkLst>
        </pc:spChg>
        <pc:spChg chg="add mod">
          <ac:chgData name="Mailys Joly" userId="e4b718d4-f5a5-4d2c-a88d-643d2c506709" providerId="ADAL" clId="{335C8934-9BAC-4C80-AF99-A4A9CFB7F7F1}" dt="2025-12-12T14:54:20.155" v="26"/>
          <ac:spMkLst>
            <pc:docMk/>
            <pc:sldMk cId="478335637" sldId="264"/>
            <ac:spMk id="12" creationId="{781481A6-A8D9-46C8-859B-90924186BD8B}"/>
          </ac:spMkLst>
        </pc:spChg>
        <pc:picChg chg="del">
          <ac:chgData name="Mailys Joly" userId="e4b718d4-f5a5-4d2c-a88d-643d2c506709" providerId="ADAL" clId="{335C8934-9BAC-4C80-AF99-A4A9CFB7F7F1}" dt="2025-12-22T17:22:59.593" v="41" actId="478"/>
          <ac:picMkLst>
            <pc:docMk/>
            <pc:sldMk cId="478335637" sldId="264"/>
            <ac:picMk id="4" creationId="{B947301A-3D98-98D6-CFA1-92A779D296C6}"/>
          </ac:picMkLst>
        </pc:picChg>
        <pc:picChg chg="add mod">
          <ac:chgData name="Mailys Joly" userId="e4b718d4-f5a5-4d2c-a88d-643d2c506709" providerId="ADAL" clId="{335C8934-9BAC-4C80-AF99-A4A9CFB7F7F1}" dt="2025-12-12T14:54:20.155" v="26"/>
          <ac:picMkLst>
            <pc:docMk/>
            <pc:sldMk cId="478335637" sldId="264"/>
            <ac:picMk id="13" creationId="{DD3ACEAC-1952-DB24-5C4B-15016C64DF38}"/>
          </ac:picMkLst>
        </pc:picChg>
        <pc:picChg chg="add mod ord">
          <ac:chgData name="Mailys Joly" userId="e4b718d4-f5a5-4d2c-a88d-643d2c506709" providerId="ADAL" clId="{335C8934-9BAC-4C80-AF99-A4A9CFB7F7F1}" dt="2025-12-22T17:23:03.792" v="43" actId="167"/>
          <ac:picMkLst>
            <pc:docMk/>
            <pc:sldMk cId="478335637" sldId="264"/>
            <ac:picMk id="14" creationId="{8358837A-BEFB-064E-BA00-154EC704050B}"/>
          </ac:picMkLst>
        </pc:picChg>
        <pc:cxnChg chg="add mod">
          <ac:chgData name="Mailys Joly" userId="e4b718d4-f5a5-4d2c-a88d-643d2c506709" providerId="ADAL" clId="{335C8934-9BAC-4C80-AF99-A4A9CFB7F7F1}" dt="2025-12-12T14:54:20.155" v="26"/>
          <ac:cxnSpMkLst>
            <pc:docMk/>
            <pc:sldMk cId="478335637" sldId="264"/>
            <ac:cxnSpMk id="2" creationId="{7825AA1D-0326-93DC-9A02-A52D91F0AC98}"/>
          </ac:cxnSpMkLst>
        </pc:cxnChg>
      </pc:sldChg>
      <pc:sldChg chg="addSp delSp modSp add mod ord">
        <pc:chgData name="Mailys Joly" userId="e4b718d4-f5a5-4d2c-a88d-643d2c506709" providerId="ADAL" clId="{335C8934-9BAC-4C80-AF99-A4A9CFB7F7F1}" dt="2025-12-22T17:23:17.624" v="49" actId="167"/>
        <pc:sldMkLst>
          <pc:docMk/>
          <pc:sldMk cId="4166375393" sldId="265"/>
        </pc:sldMkLst>
        <pc:spChg chg="add mod">
          <ac:chgData name="Mailys Joly" userId="e4b718d4-f5a5-4d2c-a88d-643d2c506709" providerId="ADAL" clId="{335C8934-9BAC-4C80-AF99-A4A9CFB7F7F1}" dt="2025-12-12T14:54:47.530" v="30"/>
          <ac:spMkLst>
            <pc:docMk/>
            <pc:sldMk cId="4166375393" sldId="265"/>
            <ac:spMk id="2" creationId="{6C9281F5-C450-6066-170D-F5958B0AD446}"/>
          </ac:spMkLst>
        </pc:spChg>
        <pc:spChg chg="add mod">
          <ac:chgData name="Mailys Joly" userId="e4b718d4-f5a5-4d2c-a88d-643d2c506709" providerId="ADAL" clId="{335C8934-9BAC-4C80-AF99-A4A9CFB7F7F1}" dt="2025-12-12T14:54:47.530" v="30"/>
          <ac:spMkLst>
            <pc:docMk/>
            <pc:sldMk cId="4166375393" sldId="265"/>
            <ac:spMk id="3" creationId="{E34392EC-97A8-2CD8-EB65-5AD83587855B}"/>
          </ac:spMkLst>
        </pc:spChg>
        <pc:spChg chg="add mod">
          <ac:chgData name="Mailys Joly" userId="e4b718d4-f5a5-4d2c-a88d-643d2c506709" providerId="ADAL" clId="{335C8934-9BAC-4C80-AF99-A4A9CFB7F7F1}" dt="2025-12-12T14:54:47.530" v="30"/>
          <ac:spMkLst>
            <pc:docMk/>
            <pc:sldMk cId="4166375393" sldId="265"/>
            <ac:spMk id="5" creationId="{7EA26C4B-6030-7A5B-5C37-E1864BA8BC64}"/>
          </ac:spMkLst>
        </pc:spChg>
        <pc:spChg chg="add mod">
          <ac:chgData name="Mailys Joly" userId="e4b718d4-f5a5-4d2c-a88d-643d2c506709" providerId="ADAL" clId="{335C8934-9BAC-4C80-AF99-A4A9CFB7F7F1}" dt="2025-12-12T14:54:47.530" v="30"/>
          <ac:spMkLst>
            <pc:docMk/>
            <pc:sldMk cId="4166375393" sldId="265"/>
            <ac:spMk id="6" creationId="{18FFE055-4878-C800-F0A4-068687B31ED8}"/>
          </ac:spMkLst>
        </pc:spChg>
        <pc:spChg chg="add mod">
          <ac:chgData name="Mailys Joly" userId="e4b718d4-f5a5-4d2c-a88d-643d2c506709" providerId="ADAL" clId="{335C8934-9BAC-4C80-AF99-A4A9CFB7F7F1}" dt="2025-12-12T14:54:47.530" v="30"/>
          <ac:spMkLst>
            <pc:docMk/>
            <pc:sldMk cId="4166375393" sldId="265"/>
            <ac:spMk id="7" creationId="{147A286D-0057-F51E-F217-F693773F919F}"/>
          </ac:spMkLst>
        </pc:spChg>
        <pc:picChg chg="del">
          <ac:chgData name="Mailys Joly" userId="e4b718d4-f5a5-4d2c-a88d-643d2c506709" providerId="ADAL" clId="{335C8934-9BAC-4C80-AF99-A4A9CFB7F7F1}" dt="2025-12-22T17:23:14.553" v="47" actId="478"/>
          <ac:picMkLst>
            <pc:docMk/>
            <pc:sldMk cId="4166375393" sldId="265"/>
            <ac:picMk id="4" creationId="{55565337-03E7-11EB-229B-48B60207B2DB}"/>
          </ac:picMkLst>
        </pc:picChg>
        <pc:picChg chg="add mod">
          <ac:chgData name="Mailys Joly" userId="e4b718d4-f5a5-4d2c-a88d-643d2c506709" providerId="ADAL" clId="{335C8934-9BAC-4C80-AF99-A4A9CFB7F7F1}" dt="2025-12-12T14:54:47.530" v="30"/>
          <ac:picMkLst>
            <pc:docMk/>
            <pc:sldMk cId="4166375393" sldId="265"/>
            <ac:picMk id="8" creationId="{A1D9DF37-1F32-878D-63FC-5AD95828F6FD}"/>
          </ac:picMkLst>
        </pc:picChg>
        <pc:picChg chg="add mod">
          <ac:chgData name="Mailys Joly" userId="e4b718d4-f5a5-4d2c-a88d-643d2c506709" providerId="ADAL" clId="{335C8934-9BAC-4C80-AF99-A4A9CFB7F7F1}" dt="2025-12-12T14:54:47.530" v="30"/>
          <ac:picMkLst>
            <pc:docMk/>
            <pc:sldMk cId="4166375393" sldId="265"/>
            <ac:picMk id="9" creationId="{10A68432-6F4E-7FB0-6498-FE3E53C8FCDF}"/>
          </ac:picMkLst>
        </pc:picChg>
        <pc:picChg chg="add mod ord">
          <ac:chgData name="Mailys Joly" userId="e4b718d4-f5a5-4d2c-a88d-643d2c506709" providerId="ADAL" clId="{335C8934-9BAC-4C80-AF99-A4A9CFB7F7F1}" dt="2025-12-22T17:23:17.624" v="49" actId="167"/>
          <ac:picMkLst>
            <pc:docMk/>
            <pc:sldMk cId="4166375393" sldId="265"/>
            <ac:picMk id="10" creationId="{79D25610-33DA-E897-558A-E3904023A4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4BD6-86F9-1945-BA35-524706426939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9DA5-A382-B149-8761-A9DB9FCD3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1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of a person and person riding bicycles&#10;&#10;AI-generated content may be incorrect.">
            <a:extLst>
              <a:ext uri="{FF2B5EF4-FFF2-40B4-BE49-F238E27FC236}">
                <a16:creationId xmlns:a16="http://schemas.microsoft.com/office/drawing/2014/main" id="{4748B2BC-10F7-BEF5-2CCC-4E6F86F65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3" y="0"/>
            <a:ext cx="10686869" cy="151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4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2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8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9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5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roue, vélo, Roue de vélo&#10;&#10;Le contenu généré par l’IA peut être incorrect.">
            <a:extLst>
              <a:ext uri="{FF2B5EF4-FFF2-40B4-BE49-F238E27FC236}">
                <a16:creationId xmlns:a16="http://schemas.microsoft.com/office/drawing/2014/main" id="{7D4B1BA7-1FBA-9CD6-45DE-81854C0D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8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FDE68-3080-1291-6CDC-93E721D4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roue, vélo, Roue de vélo&#10;&#10;Le contenu généré par l’IA peut être incorrect.">
            <a:extLst>
              <a:ext uri="{FF2B5EF4-FFF2-40B4-BE49-F238E27FC236}">
                <a16:creationId xmlns:a16="http://schemas.microsoft.com/office/drawing/2014/main" id="{4B8EB730-A0C9-4199-1354-8497085F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E1A38DCC-CBE5-0C79-15DC-84B62843D9E7}"/>
              </a:ext>
            </a:extLst>
          </p:cNvPr>
          <p:cNvCxnSpPr>
            <a:cxnSpLocks/>
          </p:cNvCxnSpPr>
          <p:nvPr/>
        </p:nvCxnSpPr>
        <p:spPr>
          <a:xfrm flipH="1">
            <a:off x="10878536" y="1417292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DC1AF0B-E4CB-8014-DFAB-2042FEC3CB9C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68FABF43-E10D-521A-5A57-DDA8A170405E}"/>
              </a:ext>
            </a:extLst>
          </p:cNvPr>
          <p:cNvSpPr txBox="1"/>
          <p:nvPr/>
        </p:nvSpPr>
        <p:spPr>
          <a:xfrm>
            <a:off x="12386709" y="9614270"/>
            <a:ext cx="467767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Remplacez ce faux texte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79DA49-2AD1-8641-3AFA-4B20A20601FE}"/>
              </a:ext>
            </a:extLst>
          </p:cNvPr>
          <p:cNvSpPr txBox="1"/>
          <p:nvPr/>
        </p:nvSpPr>
        <p:spPr>
          <a:xfrm>
            <a:off x="12285295" y="1391178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1ABBC1-E1CC-CD4D-BBB9-D5002EE64677}"/>
              </a:ext>
            </a:extLst>
          </p:cNvPr>
          <p:cNvSpPr txBox="1"/>
          <p:nvPr/>
        </p:nvSpPr>
        <p:spPr>
          <a:xfrm>
            <a:off x="612213" y="8633051"/>
            <a:ext cx="932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  <a:b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52100E-AD1F-420C-895E-21DD33BBBB3F}"/>
              </a:ext>
            </a:extLst>
          </p:cNvPr>
          <p:cNvSpPr txBox="1"/>
          <p:nvPr/>
        </p:nvSpPr>
        <p:spPr>
          <a:xfrm>
            <a:off x="1141754" y="9587356"/>
            <a:ext cx="324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XX mai 2022 </a:t>
            </a:r>
            <a:b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</a:t>
            </a:r>
            <a:r>
              <a:rPr lang="fr-FR" sz="2000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fr-FR" sz="2000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92E1BF-4224-22D8-977C-47218FE92862}"/>
              </a:ext>
            </a:extLst>
          </p:cNvPr>
          <p:cNvSpPr txBox="1"/>
          <p:nvPr/>
        </p:nvSpPr>
        <p:spPr>
          <a:xfrm>
            <a:off x="5042258" y="9587356"/>
            <a:ext cx="485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1</a:t>
            </a:r>
          </a:p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2 </a:t>
            </a:r>
          </a:p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B03FA5-09C3-7027-3203-1B9E7F84DD95}"/>
              </a:ext>
            </a:extLst>
          </p:cNvPr>
          <p:cNvSpPr txBox="1"/>
          <p:nvPr/>
        </p:nvSpPr>
        <p:spPr>
          <a:xfrm>
            <a:off x="612212" y="10692052"/>
            <a:ext cx="9691752" cy="15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Utilisez cet espace pour donner davantage d’information sur votre événement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Difficulté, Type de public attendu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Durée de l’activité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Restauration prévue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Accessibilité aux personnes à mobilité réduire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Site internet…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B76713-03E5-21F0-85AD-A69C1BB6154E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pic>
        <p:nvPicPr>
          <p:cNvPr id="12" name="Picture 2" descr="Accueil du site">
            <a:extLst>
              <a:ext uri="{FF2B5EF4-FFF2-40B4-BE49-F238E27FC236}">
                <a16:creationId xmlns:a16="http://schemas.microsoft.com/office/drawing/2014/main" id="{D0854681-8E56-160A-6673-F8B330143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40459-68F6-8EB3-AD02-3082B1567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roue, vélo, Roue de vélo&#10;&#10;Le contenu généré par l’IA peut être incorrect.">
            <a:extLst>
              <a:ext uri="{FF2B5EF4-FFF2-40B4-BE49-F238E27FC236}">
                <a16:creationId xmlns:a16="http://schemas.microsoft.com/office/drawing/2014/main" id="{8358837A-BEFB-064E-BA00-154EC704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825AA1D-0326-93DC-9A02-A52D91F0AC98}"/>
              </a:ext>
            </a:extLst>
          </p:cNvPr>
          <p:cNvCxnSpPr>
            <a:cxnSpLocks/>
          </p:cNvCxnSpPr>
          <p:nvPr/>
        </p:nvCxnSpPr>
        <p:spPr>
          <a:xfrm flipH="1">
            <a:off x="10878536" y="1417292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5C30787-A375-2F8A-7A9E-8EEBD65BA772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5ED4AE3-9F90-9A4D-DEDA-061BBD6F9B01}"/>
              </a:ext>
            </a:extLst>
          </p:cNvPr>
          <p:cNvSpPr txBox="1"/>
          <p:nvPr/>
        </p:nvSpPr>
        <p:spPr>
          <a:xfrm>
            <a:off x="12386709" y="9614270"/>
            <a:ext cx="467767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Remplacez ce faux texte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6D6028-D443-1256-E11C-D97EEEB5BA2B}"/>
              </a:ext>
            </a:extLst>
          </p:cNvPr>
          <p:cNvSpPr txBox="1"/>
          <p:nvPr/>
        </p:nvSpPr>
        <p:spPr>
          <a:xfrm>
            <a:off x="12285295" y="1391178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B8D3D4-53C8-4F72-B105-992475D99FBD}"/>
              </a:ext>
            </a:extLst>
          </p:cNvPr>
          <p:cNvSpPr txBox="1"/>
          <p:nvPr/>
        </p:nvSpPr>
        <p:spPr>
          <a:xfrm>
            <a:off x="3617111" y="8582251"/>
            <a:ext cx="6686853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  <a:b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340667-8E9C-260B-3499-FD243DD7B469}"/>
              </a:ext>
            </a:extLst>
          </p:cNvPr>
          <p:cNvSpPr txBox="1"/>
          <p:nvPr/>
        </p:nvSpPr>
        <p:spPr>
          <a:xfrm>
            <a:off x="3690922" y="9536555"/>
            <a:ext cx="2905497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XX mai 2022 </a:t>
            </a:r>
            <a:b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</a:t>
            </a:r>
            <a:r>
              <a:rPr lang="fr-FR" sz="2263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fr-FR" sz="2263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9AA1A5-29A1-DE74-3495-3F374D5A219E}"/>
              </a:ext>
            </a:extLst>
          </p:cNvPr>
          <p:cNvSpPr txBox="1"/>
          <p:nvPr/>
        </p:nvSpPr>
        <p:spPr>
          <a:xfrm>
            <a:off x="6719648" y="9536556"/>
            <a:ext cx="3584315" cy="87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1</a:t>
            </a:r>
          </a:p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2 </a:t>
            </a:r>
          </a:p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AED811-8D5C-5EF1-35AE-7CEF5771D5BA}"/>
              </a:ext>
            </a:extLst>
          </p:cNvPr>
          <p:cNvSpPr txBox="1"/>
          <p:nvPr/>
        </p:nvSpPr>
        <p:spPr>
          <a:xfrm>
            <a:off x="3341762" y="10629360"/>
            <a:ext cx="6962202" cy="176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Utilisez cet espace pour donner davantage d’information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sur votre événement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Difficulté, Type de public attendu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Durée de l’activité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Restauration prévue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Accessibilité aux personnes à mobilité réduire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Site internet…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BE35D-6642-96D9-8301-FA949CBF3E74}"/>
              </a:ext>
            </a:extLst>
          </p:cNvPr>
          <p:cNvSpPr/>
          <p:nvPr/>
        </p:nvSpPr>
        <p:spPr>
          <a:xfrm>
            <a:off x="381128" y="8582251"/>
            <a:ext cx="2960632" cy="36627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99" dirty="0"/>
              <a:t>VOTRE VISUEL ICI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1481A6-A8D9-46C8-859B-90924186BD8B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pic>
        <p:nvPicPr>
          <p:cNvPr id="13" name="Picture 2" descr="Accueil du site">
            <a:extLst>
              <a:ext uri="{FF2B5EF4-FFF2-40B4-BE49-F238E27FC236}">
                <a16:creationId xmlns:a16="http://schemas.microsoft.com/office/drawing/2014/main" id="{DD3ACEAC-1952-DB24-5C4B-15016C64D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3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64F06-B4DE-DD22-FA06-158558D97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roue, vélo, Roue de vélo&#10;&#10;Le contenu généré par l’IA peut être incorrect.">
            <a:extLst>
              <a:ext uri="{FF2B5EF4-FFF2-40B4-BE49-F238E27FC236}">
                <a16:creationId xmlns:a16="http://schemas.microsoft.com/office/drawing/2014/main" id="{0FE02CF3-10C3-5B97-37DB-D8CA2D66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986853-236A-56FB-845E-500C3DE84AA6}"/>
              </a:ext>
            </a:extLst>
          </p:cNvPr>
          <p:cNvSpPr txBox="1"/>
          <p:nvPr/>
        </p:nvSpPr>
        <p:spPr>
          <a:xfrm>
            <a:off x="612212" y="10933834"/>
            <a:ext cx="9691752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Cette balade à vélo vous permettra de découvrir les possibilités de déplacement à vélo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découvrant l'aménagement cyclable de l'ancienne ligne de Paris à Chartres et de parcourir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ainsi un bout de la </a:t>
            </a:r>
            <a:r>
              <a:rPr lang="fr-FR" sz="1556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véloscénie</a:t>
            </a: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Vous serez accompagnés par des membres de l’association Mieux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Déplacer à Bicyclette.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Boucle d'environ 20 à 25 km, prévoir 3h.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DCC44C-A2E8-15CC-3B2E-5BD108B17424}"/>
              </a:ext>
            </a:extLst>
          </p:cNvPr>
          <p:cNvSpPr txBox="1"/>
          <p:nvPr/>
        </p:nvSpPr>
        <p:spPr>
          <a:xfrm>
            <a:off x="612213" y="8607651"/>
            <a:ext cx="932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BALADE À VÉLO </a:t>
            </a:r>
            <a:b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 BURES/YVETTE À LIMOURS PAR L’AÉROTRAIN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70C7E8-C02B-2DDB-893E-9EBA57059C32}"/>
              </a:ext>
            </a:extLst>
          </p:cNvPr>
          <p:cNvSpPr txBox="1"/>
          <p:nvPr/>
        </p:nvSpPr>
        <p:spPr>
          <a:xfrm>
            <a:off x="5042258" y="9612663"/>
            <a:ext cx="485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Maison de l'Ecologie et de la Transition Rue Descartes </a:t>
            </a:r>
            <a:b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91440 Bures/Yvette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3CFA19-7F7C-3C3E-269C-336CBF12795A}"/>
              </a:ext>
            </a:extLst>
          </p:cNvPr>
          <p:cNvSpPr txBox="1"/>
          <p:nvPr/>
        </p:nvSpPr>
        <p:spPr>
          <a:xfrm>
            <a:off x="1141754" y="9612663"/>
            <a:ext cx="324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15 mai 2022 </a:t>
            </a:r>
            <a:b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9h30 à 12h30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4FF664-6A56-DAB4-3BB7-22A58C7416EC}"/>
              </a:ext>
            </a:extLst>
          </p:cNvPr>
          <p:cNvSpPr txBox="1"/>
          <p:nvPr/>
        </p:nvSpPr>
        <p:spPr>
          <a:xfrm>
            <a:off x="12285295" y="5316755"/>
            <a:ext cx="4518760" cy="1200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Exemple de mise en page</a:t>
            </a:r>
          </a:p>
        </p:txBody>
      </p:sp>
      <p:pic>
        <p:nvPicPr>
          <p:cNvPr id="8" name="Picture 2" descr="Accueil du site">
            <a:extLst>
              <a:ext uri="{FF2B5EF4-FFF2-40B4-BE49-F238E27FC236}">
                <a16:creationId xmlns:a16="http://schemas.microsoft.com/office/drawing/2014/main" id="{2D835075-476D-5D2F-4023-D8B539FA8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5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9C22-BCDA-C971-406F-0B802B1E3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roue, vélo, Roue de vélo&#10;&#10;Le contenu généré par l’IA peut être incorrect.">
            <a:extLst>
              <a:ext uri="{FF2B5EF4-FFF2-40B4-BE49-F238E27FC236}">
                <a16:creationId xmlns:a16="http://schemas.microsoft.com/office/drawing/2014/main" id="{79D25610-33DA-E897-558A-E3904023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C9281F5-C450-6066-170D-F5958B0AD446}"/>
              </a:ext>
            </a:extLst>
          </p:cNvPr>
          <p:cNvSpPr txBox="1"/>
          <p:nvPr/>
        </p:nvSpPr>
        <p:spPr>
          <a:xfrm>
            <a:off x="12285295" y="5316755"/>
            <a:ext cx="4518760" cy="1200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Exemple de mise en page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4392EC-97A8-2CD8-EB65-5AD83587855B}"/>
              </a:ext>
            </a:extLst>
          </p:cNvPr>
          <p:cNvSpPr txBox="1"/>
          <p:nvPr/>
        </p:nvSpPr>
        <p:spPr>
          <a:xfrm>
            <a:off x="3494159" y="8548832"/>
            <a:ext cx="7237554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BALADE À VÉLO DE BURES/YVETTE </a:t>
            </a:r>
            <a:b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À LIMOURS PAR L’AÉROTRAIN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A26C4B-6030-7A5B-5C37-E1864BA8BC64}"/>
              </a:ext>
            </a:extLst>
          </p:cNvPr>
          <p:cNvSpPr txBox="1"/>
          <p:nvPr/>
        </p:nvSpPr>
        <p:spPr>
          <a:xfrm>
            <a:off x="3843322" y="9503136"/>
            <a:ext cx="2905497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15 mai 2022 </a:t>
            </a:r>
            <a:b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9h30 à 12h30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FFE055-4878-C800-F0A4-068687B31ED8}"/>
              </a:ext>
            </a:extLst>
          </p:cNvPr>
          <p:cNvSpPr txBox="1"/>
          <p:nvPr/>
        </p:nvSpPr>
        <p:spPr>
          <a:xfrm>
            <a:off x="6872048" y="9503136"/>
            <a:ext cx="3584315" cy="87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Maison de l'Ecologie et de la Transition Rue Descartes </a:t>
            </a:r>
            <a:b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91440 Bures/Yvette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7A286D-0057-F51E-F217-F693773F919F}"/>
              </a:ext>
            </a:extLst>
          </p:cNvPr>
          <p:cNvSpPr txBox="1"/>
          <p:nvPr/>
        </p:nvSpPr>
        <p:spPr>
          <a:xfrm>
            <a:off x="3494162" y="10595941"/>
            <a:ext cx="6962202" cy="15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Cette balade à vélo vous permettra de découvrir les possibilités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déplacement à vélo en découvrant l'aménagement cyclable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l'ancienne ligne de Paris à Chartres et de parcourir ainsi un bout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la </a:t>
            </a:r>
            <a:r>
              <a:rPr lang="fr-FR" sz="1556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véloscénie</a:t>
            </a: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Vous serez accompagnés par des membres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l’association Mieux de Déplacer à Bicyclette.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Boucle d'environ 20 à 25 km, prévoir 3h.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8" name="Picture 2" descr="Kit Communication">
            <a:extLst>
              <a:ext uri="{FF2B5EF4-FFF2-40B4-BE49-F238E27FC236}">
                <a16:creationId xmlns:a16="http://schemas.microsoft.com/office/drawing/2014/main" id="{A1D9DF37-1F32-878D-63FC-5AD95828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7" y="8778788"/>
            <a:ext cx="2960632" cy="2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ccueil du site">
            <a:extLst>
              <a:ext uri="{FF2B5EF4-FFF2-40B4-BE49-F238E27FC236}">
                <a16:creationId xmlns:a16="http://schemas.microsoft.com/office/drawing/2014/main" id="{10A68432-6F4E-7FB0-6498-FE3E53C8F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75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B40C31735D4468110A9A207640558" ma:contentTypeVersion="13" ma:contentTypeDescription="Crée un document." ma:contentTypeScope="" ma:versionID="c99c39891145b9b16b27c9136d7a233f">
  <xsd:schema xmlns:xsd="http://www.w3.org/2001/XMLSchema" xmlns:xs="http://www.w3.org/2001/XMLSchema" xmlns:p="http://schemas.microsoft.com/office/2006/metadata/properties" xmlns:ns2="296af2c7-2989-42fd-bd34-61ca4537315e" xmlns:ns3="0823ed35-a241-478a-8403-1320faf2e506" targetNamespace="http://schemas.microsoft.com/office/2006/metadata/properties" ma:root="true" ma:fieldsID="af91dc58028db4d3bd3b585f5890bab3" ns2:_="" ns3:_="">
    <xsd:import namespace="296af2c7-2989-42fd-bd34-61ca4537315e"/>
    <xsd:import namespace="0823ed35-a241-478a-8403-1320faf2e5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af2c7-2989-42fd-bd34-61ca45373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9829b236-d394-411c-bf8f-997edfe4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3ed35-a241-478a-8403-1320faf2e5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d1c9947-2e6e-4601-9d35-8787952f335c}" ma:internalName="TaxCatchAll" ma:showField="CatchAllData" ma:web="0823ed35-a241-478a-8403-1320faf2e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6af2c7-2989-42fd-bd34-61ca4537315e">
      <Terms xmlns="http://schemas.microsoft.com/office/infopath/2007/PartnerControls"/>
    </lcf76f155ced4ddcb4097134ff3c332f>
    <TaxCatchAll xmlns="0823ed35-a241-478a-8403-1320faf2e506" xsi:nil="true"/>
  </documentManagement>
</p:properties>
</file>

<file path=customXml/itemProps1.xml><?xml version="1.0" encoding="utf-8"?>
<ds:datastoreItem xmlns:ds="http://schemas.openxmlformats.org/officeDocument/2006/customXml" ds:itemID="{5B32B644-89B8-4E1C-A726-90BDECC1B20D}"/>
</file>

<file path=customXml/itemProps2.xml><?xml version="1.0" encoding="utf-8"?>
<ds:datastoreItem xmlns:ds="http://schemas.openxmlformats.org/officeDocument/2006/customXml" ds:itemID="{066FFD6E-39F0-40CE-AEEB-BAFE0811DEE1}"/>
</file>

<file path=customXml/itemProps3.xml><?xml version="1.0" encoding="utf-8"?>
<ds:datastoreItem xmlns:ds="http://schemas.openxmlformats.org/officeDocument/2006/customXml" ds:itemID="{A1BFEB38-74C7-483F-BA43-3BFE1C71FA9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</TotalTime>
  <Words>367</Words>
  <Application>Microsoft Office PowerPoint</Application>
  <PresentationFormat>Personnalisé</PresentationFormat>
  <Paragraphs>37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Futura</vt:lpstr>
      <vt:lpstr>Futura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 Lecocq</dc:creator>
  <cp:lastModifiedBy>Mailys Joly</cp:lastModifiedBy>
  <cp:revision>24</cp:revision>
  <dcterms:created xsi:type="dcterms:W3CDTF">2022-02-22T13:16:25Z</dcterms:created>
  <dcterms:modified xsi:type="dcterms:W3CDTF">2025-12-22T17:23:26Z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0x010100ADAB40C31735D4468110A9A207640558</vt:lpwstr>
  </property>
</Properties>
</file>