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61" r:id="rId2"/>
    <p:sldId id="262" r:id="rId3"/>
    <p:sldId id="263" r:id="rId4"/>
    <p:sldId id="264" r:id="rId5"/>
    <p:sldId id="265" r:id="rId6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793B"/>
    <a:srgbClr val="4EA0D8"/>
    <a:srgbClr val="FFFFFF"/>
    <a:srgbClr val="95C01C"/>
    <a:srgbClr val="00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64775F-420D-40C3-B7D8-355E2B93C670}" v="5" dt="2025-12-22T17:19:31.7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726"/>
  </p:normalViewPr>
  <p:slideViewPr>
    <p:cSldViewPr snapToGrid="0" snapToObjects="1">
      <p:cViewPr varScale="1">
        <p:scale>
          <a:sx n="29" d="100"/>
          <a:sy n="29" d="100"/>
        </p:scale>
        <p:origin x="22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ilys Joly" userId="e4b718d4-f5a5-4d2c-a88d-643d2c506709" providerId="ADAL" clId="{335C8934-9BAC-4C80-AF99-A4A9CFB7F7F1}"/>
    <pc:docChg chg="undo custSel addSld delSld modSld sldOrd">
      <pc:chgData name="Mailys Joly" userId="e4b718d4-f5a5-4d2c-a88d-643d2c506709" providerId="ADAL" clId="{335C8934-9BAC-4C80-AF99-A4A9CFB7F7F1}" dt="2025-12-22T17:19:49.359" v="49" actId="167"/>
      <pc:docMkLst>
        <pc:docMk/>
      </pc:docMkLst>
      <pc:sldChg chg="addSp delSp modSp new mod">
        <pc:chgData name="Mailys Joly" userId="e4b718d4-f5a5-4d2c-a88d-643d2c506709" providerId="ADAL" clId="{335C8934-9BAC-4C80-AF99-A4A9CFB7F7F1}" dt="2025-12-22T17:18:53.147" v="33" actId="14100"/>
        <pc:sldMkLst>
          <pc:docMk/>
          <pc:sldMk cId="291229249" sldId="261"/>
        </pc:sldMkLst>
        <pc:spChg chg="add mod">
          <ac:chgData name="Mailys Joly" userId="e4b718d4-f5a5-4d2c-a88d-643d2c506709" providerId="ADAL" clId="{335C8934-9BAC-4C80-AF99-A4A9CFB7F7F1}" dt="2025-12-12T14:50:42.246" v="7"/>
          <ac:spMkLst>
            <pc:docMk/>
            <pc:sldMk cId="291229249" sldId="261"/>
            <ac:spMk id="7" creationId="{765B6A83-54C9-44C7-DF39-6011B780BBC1}"/>
          </ac:spMkLst>
        </pc:spChg>
        <pc:spChg chg="add mod">
          <ac:chgData name="Mailys Joly" userId="e4b718d4-f5a5-4d2c-a88d-643d2c506709" providerId="ADAL" clId="{335C8934-9BAC-4C80-AF99-A4A9CFB7F7F1}" dt="2025-12-12T14:50:42.246" v="7"/>
          <ac:spMkLst>
            <pc:docMk/>
            <pc:sldMk cId="291229249" sldId="261"/>
            <ac:spMk id="8" creationId="{15026661-F712-FC6A-1E58-0FF32D12BB53}"/>
          </ac:spMkLst>
        </pc:spChg>
        <pc:spChg chg="add mod">
          <ac:chgData name="Mailys Joly" userId="e4b718d4-f5a5-4d2c-a88d-643d2c506709" providerId="ADAL" clId="{335C8934-9BAC-4C80-AF99-A4A9CFB7F7F1}" dt="2025-12-12T14:50:42.246" v="7"/>
          <ac:spMkLst>
            <pc:docMk/>
            <pc:sldMk cId="291229249" sldId="261"/>
            <ac:spMk id="9" creationId="{4D0294D0-D36A-9EC5-FC62-DC794236DACD}"/>
          </ac:spMkLst>
        </pc:spChg>
        <pc:picChg chg="add mod">
          <ac:chgData name="Mailys Joly" userId="e4b718d4-f5a5-4d2c-a88d-643d2c506709" providerId="ADAL" clId="{335C8934-9BAC-4C80-AF99-A4A9CFB7F7F1}" dt="2025-12-22T17:18:53.147" v="33" actId="14100"/>
          <ac:picMkLst>
            <pc:docMk/>
            <pc:sldMk cId="291229249" sldId="261"/>
            <ac:picMk id="3" creationId="{7E2D31F8-59FC-91CA-DDB2-187B35A7DE45}"/>
          </ac:picMkLst>
        </pc:picChg>
        <pc:picChg chg="add del mod">
          <ac:chgData name="Mailys Joly" userId="e4b718d4-f5a5-4d2c-a88d-643d2c506709" providerId="ADAL" clId="{335C8934-9BAC-4C80-AF99-A4A9CFB7F7F1}" dt="2025-12-22T17:18:45.374" v="30" actId="478"/>
          <ac:picMkLst>
            <pc:docMk/>
            <pc:sldMk cId="291229249" sldId="261"/>
            <ac:picMk id="4" creationId="{034D18C9-977F-9573-95B5-65263671F667}"/>
          </ac:picMkLst>
        </pc:picChg>
        <pc:cxnChg chg="add mod">
          <ac:chgData name="Mailys Joly" userId="e4b718d4-f5a5-4d2c-a88d-643d2c506709" providerId="ADAL" clId="{335C8934-9BAC-4C80-AF99-A4A9CFB7F7F1}" dt="2025-12-12T14:50:42.246" v="7"/>
          <ac:cxnSpMkLst>
            <pc:docMk/>
            <pc:sldMk cId="291229249" sldId="261"/>
            <ac:cxnSpMk id="5" creationId="{75294967-4B10-13FC-75F5-0DA04F2A28B3}"/>
          </ac:cxnSpMkLst>
        </pc:cxnChg>
        <pc:cxnChg chg="add mod">
          <ac:chgData name="Mailys Joly" userId="e4b718d4-f5a5-4d2c-a88d-643d2c506709" providerId="ADAL" clId="{335C8934-9BAC-4C80-AF99-A4A9CFB7F7F1}" dt="2025-12-12T14:50:42.246" v="7"/>
          <ac:cxnSpMkLst>
            <pc:docMk/>
            <pc:sldMk cId="291229249" sldId="261"/>
            <ac:cxnSpMk id="6" creationId="{56A5D60B-90E4-8416-FD86-2A7993BDB679}"/>
          </ac:cxnSpMkLst>
        </pc:cxnChg>
      </pc:sldChg>
      <pc:sldChg chg="addSp delSp modSp new add del mod">
        <pc:chgData name="Mailys Joly" userId="e4b718d4-f5a5-4d2c-a88d-643d2c506709" providerId="ADAL" clId="{335C8934-9BAC-4C80-AF99-A4A9CFB7F7F1}" dt="2025-12-22T17:19:10.213" v="39" actId="167"/>
        <pc:sldMkLst>
          <pc:docMk/>
          <pc:sldMk cId="2415731984" sldId="262"/>
        </pc:sldMkLst>
        <pc:spChg chg="add mod">
          <ac:chgData name="Mailys Joly" userId="e4b718d4-f5a5-4d2c-a88d-643d2c506709" providerId="ADAL" clId="{335C8934-9BAC-4C80-AF99-A4A9CFB7F7F1}" dt="2025-12-12T14:51:22.543" v="12"/>
          <ac:spMkLst>
            <pc:docMk/>
            <pc:sldMk cId="2415731984" sldId="262"/>
            <ac:spMk id="6" creationId="{B186224B-A0E2-B8F0-BC35-0C055F5B461D}"/>
          </ac:spMkLst>
        </pc:spChg>
        <pc:spChg chg="add mod">
          <ac:chgData name="Mailys Joly" userId="e4b718d4-f5a5-4d2c-a88d-643d2c506709" providerId="ADAL" clId="{335C8934-9BAC-4C80-AF99-A4A9CFB7F7F1}" dt="2025-12-12T14:51:22.543" v="12"/>
          <ac:spMkLst>
            <pc:docMk/>
            <pc:sldMk cId="2415731984" sldId="262"/>
            <ac:spMk id="7" creationId="{395380A9-810D-4B06-A066-D6E14AE7E762}"/>
          </ac:spMkLst>
        </pc:spChg>
        <pc:spChg chg="add mod">
          <ac:chgData name="Mailys Joly" userId="e4b718d4-f5a5-4d2c-a88d-643d2c506709" providerId="ADAL" clId="{335C8934-9BAC-4C80-AF99-A4A9CFB7F7F1}" dt="2025-12-12T14:51:22.543" v="12"/>
          <ac:spMkLst>
            <pc:docMk/>
            <pc:sldMk cId="2415731984" sldId="262"/>
            <ac:spMk id="8" creationId="{A50B5DEA-39B8-413B-BE1A-134E75BBC132}"/>
          </ac:spMkLst>
        </pc:spChg>
        <pc:spChg chg="add mod">
          <ac:chgData name="Mailys Joly" userId="e4b718d4-f5a5-4d2c-a88d-643d2c506709" providerId="ADAL" clId="{335C8934-9BAC-4C80-AF99-A4A9CFB7F7F1}" dt="2025-12-12T14:51:22.543" v="12"/>
          <ac:spMkLst>
            <pc:docMk/>
            <pc:sldMk cId="2415731984" sldId="262"/>
            <ac:spMk id="9" creationId="{23F6327A-BBFA-32CB-9268-E2CF89B4FFE8}"/>
          </ac:spMkLst>
        </pc:spChg>
        <pc:spChg chg="add mod">
          <ac:chgData name="Mailys Joly" userId="e4b718d4-f5a5-4d2c-a88d-643d2c506709" providerId="ADAL" clId="{335C8934-9BAC-4C80-AF99-A4A9CFB7F7F1}" dt="2025-12-12T14:51:22.543" v="12"/>
          <ac:spMkLst>
            <pc:docMk/>
            <pc:sldMk cId="2415731984" sldId="262"/>
            <ac:spMk id="10" creationId="{6A17663F-7B2A-C8A7-1E62-9D22A0402A4E}"/>
          </ac:spMkLst>
        </pc:spChg>
        <pc:spChg chg="add mod">
          <ac:chgData name="Mailys Joly" userId="e4b718d4-f5a5-4d2c-a88d-643d2c506709" providerId="ADAL" clId="{335C8934-9BAC-4C80-AF99-A4A9CFB7F7F1}" dt="2025-12-12T14:51:22.543" v="12"/>
          <ac:spMkLst>
            <pc:docMk/>
            <pc:sldMk cId="2415731984" sldId="262"/>
            <ac:spMk id="11" creationId="{C85C0D54-6113-1994-819C-35C97356C7EA}"/>
          </ac:spMkLst>
        </pc:spChg>
        <pc:spChg chg="add mod">
          <ac:chgData name="Mailys Joly" userId="e4b718d4-f5a5-4d2c-a88d-643d2c506709" providerId="ADAL" clId="{335C8934-9BAC-4C80-AF99-A4A9CFB7F7F1}" dt="2025-12-12T14:51:22.543" v="12"/>
          <ac:spMkLst>
            <pc:docMk/>
            <pc:sldMk cId="2415731984" sldId="262"/>
            <ac:spMk id="12" creationId="{4A5F3A3A-D908-A31E-A135-3C7BADE27EDA}"/>
          </ac:spMkLst>
        </pc:spChg>
        <pc:picChg chg="add mod ord">
          <ac:chgData name="Mailys Joly" userId="e4b718d4-f5a5-4d2c-a88d-643d2c506709" providerId="ADAL" clId="{335C8934-9BAC-4C80-AF99-A4A9CFB7F7F1}" dt="2025-12-22T17:19:10.213" v="39" actId="167"/>
          <ac:picMkLst>
            <pc:docMk/>
            <pc:sldMk cId="2415731984" sldId="262"/>
            <ac:picMk id="2" creationId="{7CFDEFD9-0CB2-6167-1F1E-6286CFCA026D}"/>
          </ac:picMkLst>
        </pc:picChg>
        <pc:picChg chg="add del mod">
          <ac:chgData name="Mailys Joly" userId="e4b718d4-f5a5-4d2c-a88d-643d2c506709" providerId="ADAL" clId="{335C8934-9BAC-4C80-AF99-A4A9CFB7F7F1}" dt="2025-12-22T17:19:05.713" v="36" actId="478"/>
          <ac:picMkLst>
            <pc:docMk/>
            <pc:sldMk cId="2415731984" sldId="262"/>
            <ac:picMk id="3" creationId="{C1BB9318-EB64-6B08-2D4B-0A162AF3B950}"/>
          </ac:picMkLst>
        </pc:picChg>
        <pc:picChg chg="add mod">
          <ac:chgData name="Mailys Joly" userId="e4b718d4-f5a5-4d2c-a88d-643d2c506709" providerId="ADAL" clId="{335C8934-9BAC-4C80-AF99-A4A9CFB7F7F1}" dt="2025-12-12T14:51:22.543" v="12"/>
          <ac:picMkLst>
            <pc:docMk/>
            <pc:sldMk cId="2415731984" sldId="262"/>
            <ac:picMk id="13" creationId="{049FCB80-F0C0-61E3-CDF6-BD494E14F813}"/>
          </ac:picMkLst>
        </pc:picChg>
        <pc:cxnChg chg="add mod">
          <ac:chgData name="Mailys Joly" userId="e4b718d4-f5a5-4d2c-a88d-643d2c506709" providerId="ADAL" clId="{335C8934-9BAC-4C80-AF99-A4A9CFB7F7F1}" dt="2025-12-12T14:51:22.543" v="12"/>
          <ac:cxnSpMkLst>
            <pc:docMk/>
            <pc:sldMk cId="2415731984" sldId="262"/>
            <ac:cxnSpMk id="4" creationId="{E4242AAC-611E-51FA-43D0-191304F92D6B}"/>
          </ac:cxnSpMkLst>
        </pc:cxnChg>
        <pc:cxnChg chg="add mod">
          <ac:chgData name="Mailys Joly" userId="e4b718d4-f5a5-4d2c-a88d-643d2c506709" providerId="ADAL" clId="{335C8934-9BAC-4C80-AF99-A4A9CFB7F7F1}" dt="2025-12-12T14:51:22.543" v="12"/>
          <ac:cxnSpMkLst>
            <pc:docMk/>
            <pc:sldMk cId="2415731984" sldId="262"/>
            <ac:cxnSpMk id="5" creationId="{059D43E9-6D91-67C2-2B42-19E2AC6A59C7}"/>
          </ac:cxnSpMkLst>
        </pc:cxnChg>
      </pc:sldChg>
      <pc:sldChg chg="addSp delSp modSp new mod ord">
        <pc:chgData name="Mailys Joly" userId="e4b718d4-f5a5-4d2c-a88d-643d2c506709" providerId="ADAL" clId="{335C8934-9BAC-4C80-AF99-A4A9CFB7F7F1}" dt="2025-12-22T17:19:49.359" v="49" actId="167"/>
        <pc:sldMkLst>
          <pc:docMk/>
          <pc:sldMk cId="1392810466" sldId="263"/>
        </pc:sldMkLst>
        <pc:spChg chg="add mod">
          <ac:chgData name="Mailys Joly" userId="e4b718d4-f5a5-4d2c-a88d-643d2c506709" providerId="ADAL" clId="{335C8934-9BAC-4C80-AF99-A4A9CFB7F7F1}" dt="2025-12-12T14:52:06.705" v="21"/>
          <ac:spMkLst>
            <pc:docMk/>
            <pc:sldMk cId="1392810466" sldId="263"/>
            <ac:spMk id="6" creationId="{00913732-1A33-82A1-8A02-047A30850258}"/>
          </ac:spMkLst>
        </pc:spChg>
        <pc:spChg chg="add mod">
          <ac:chgData name="Mailys Joly" userId="e4b718d4-f5a5-4d2c-a88d-643d2c506709" providerId="ADAL" clId="{335C8934-9BAC-4C80-AF99-A4A9CFB7F7F1}" dt="2025-12-12T14:52:06.705" v="21"/>
          <ac:spMkLst>
            <pc:docMk/>
            <pc:sldMk cId="1392810466" sldId="263"/>
            <ac:spMk id="7" creationId="{FC5E7EA8-8273-0C10-FBA9-1B37ED809626}"/>
          </ac:spMkLst>
        </pc:spChg>
        <pc:spChg chg="add mod">
          <ac:chgData name="Mailys Joly" userId="e4b718d4-f5a5-4d2c-a88d-643d2c506709" providerId="ADAL" clId="{335C8934-9BAC-4C80-AF99-A4A9CFB7F7F1}" dt="2025-12-12T14:52:06.705" v="21"/>
          <ac:spMkLst>
            <pc:docMk/>
            <pc:sldMk cId="1392810466" sldId="263"/>
            <ac:spMk id="8" creationId="{2A854302-F073-8803-F9B4-B0E49D77A97A}"/>
          </ac:spMkLst>
        </pc:spChg>
        <pc:spChg chg="add mod">
          <ac:chgData name="Mailys Joly" userId="e4b718d4-f5a5-4d2c-a88d-643d2c506709" providerId="ADAL" clId="{335C8934-9BAC-4C80-AF99-A4A9CFB7F7F1}" dt="2025-12-12T14:52:06.705" v="21"/>
          <ac:spMkLst>
            <pc:docMk/>
            <pc:sldMk cId="1392810466" sldId="263"/>
            <ac:spMk id="9" creationId="{FA26915A-A059-5EBE-CB59-6335FB20EE20}"/>
          </ac:spMkLst>
        </pc:spChg>
        <pc:spChg chg="add mod">
          <ac:chgData name="Mailys Joly" userId="e4b718d4-f5a5-4d2c-a88d-643d2c506709" providerId="ADAL" clId="{335C8934-9BAC-4C80-AF99-A4A9CFB7F7F1}" dt="2025-12-12T14:52:06.705" v="21"/>
          <ac:spMkLst>
            <pc:docMk/>
            <pc:sldMk cId="1392810466" sldId="263"/>
            <ac:spMk id="10" creationId="{CD7B66B4-2A06-8242-23D2-87E4C6C0A02A}"/>
          </ac:spMkLst>
        </pc:spChg>
        <pc:spChg chg="add mod">
          <ac:chgData name="Mailys Joly" userId="e4b718d4-f5a5-4d2c-a88d-643d2c506709" providerId="ADAL" clId="{335C8934-9BAC-4C80-AF99-A4A9CFB7F7F1}" dt="2025-12-12T14:52:06.705" v="21"/>
          <ac:spMkLst>
            <pc:docMk/>
            <pc:sldMk cId="1392810466" sldId="263"/>
            <ac:spMk id="11" creationId="{7477D4B4-32D1-C750-93D4-E5F22929AF88}"/>
          </ac:spMkLst>
        </pc:spChg>
        <pc:spChg chg="add mod">
          <ac:chgData name="Mailys Joly" userId="e4b718d4-f5a5-4d2c-a88d-643d2c506709" providerId="ADAL" clId="{335C8934-9BAC-4C80-AF99-A4A9CFB7F7F1}" dt="2025-12-12T14:52:06.705" v="21"/>
          <ac:spMkLst>
            <pc:docMk/>
            <pc:sldMk cId="1392810466" sldId="263"/>
            <ac:spMk id="12" creationId="{6D85E248-A392-94AC-2DAD-8569BF24032F}"/>
          </ac:spMkLst>
        </pc:spChg>
        <pc:spChg chg="add mod">
          <ac:chgData name="Mailys Joly" userId="e4b718d4-f5a5-4d2c-a88d-643d2c506709" providerId="ADAL" clId="{335C8934-9BAC-4C80-AF99-A4A9CFB7F7F1}" dt="2025-12-12T14:52:06.705" v="21"/>
          <ac:spMkLst>
            <pc:docMk/>
            <pc:sldMk cId="1392810466" sldId="263"/>
            <ac:spMk id="13" creationId="{8B853C14-357E-F2DA-446B-53BED820E607}"/>
          </ac:spMkLst>
        </pc:spChg>
        <pc:picChg chg="add mod ord">
          <ac:chgData name="Mailys Joly" userId="e4b718d4-f5a5-4d2c-a88d-643d2c506709" providerId="ADAL" clId="{335C8934-9BAC-4C80-AF99-A4A9CFB7F7F1}" dt="2025-12-22T17:19:49.359" v="49" actId="167"/>
          <ac:picMkLst>
            <pc:docMk/>
            <pc:sldMk cId="1392810466" sldId="263"/>
            <ac:picMk id="2" creationId="{3730242D-5F68-ADFC-791A-1DA117E25DD5}"/>
          </ac:picMkLst>
        </pc:picChg>
        <pc:picChg chg="add del mod">
          <ac:chgData name="Mailys Joly" userId="e4b718d4-f5a5-4d2c-a88d-643d2c506709" providerId="ADAL" clId="{335C8934-9BAC-4C80-AF99-A4A9CFB7F7F1}" dt="2025-12-22T17:19:21.297" v="40" actId="478"/>
          <ac:picMkLst>
            <pc:docMk/>
            <pc:sldMk cId="1392810466" sldId="263"/>
            <ac:picMk id="3" creationId="{B1DA2002-F867-9E22-D3F0-A42160A1E284}"/>
          </ac:picMkLst>
        </pc:picChg>
        <pc:picChg chg="add mod">
          <ac:chgData name="Mailys Joly" userId="e4b718d4-f5a5-4d2c-a88d-643d2c506709" providerId="ADAL" clId="{335C8934-9BAC-4C80-AF99-A4A9CFB7F7F1}" dt="2025-12-12T14:52:06.705" v="21"/>
          <ac:picMkLst>
            <pc:docMk/>
            <pc:sldMk cId="1392810466" sldId="263"/>
            <ac:picMk id="14" creationId="{19015392-C457-0BED-604E-AD3CD084DE52}"/>
          </ac:picMkLst>
        </pc:picChg>
        <pc:cxnChg chg="add mod">
          <ac:chgData name="Mailys Joly" userId="e4b718d4-f5a5-4d2c-a88d-643d2c506709" providerId="ADAL" clId="{335C8934-9BAC-4C80-AF99-A4A9CFB7F7F1}" dt="2025-12-12T14:52:06.705" v="21"/>
          <ac:cxnSpMkLst>
            <pc:docMk/>
            <pc:sldMk cId="1392810466" sldId="263"/>
            <ac:cxnSpMk id="4" creationId="{2A294CE5-9D1D-8C9B-EC73-B901E2ED57AB}"/>
          </ac:cxnSpMkLst>
        </pc:cxnChg>
      </pc:sldChg>
      <pc:sldChg chg="addSp delSp modSp add mod">
        <pc:chgData name="Mailys Joly" userId="e4b718d4-f5a5-4d2c-a88d-643d2c506709" providerId="ADAL" clId="{335C8934-9BAC-4C80-AF99-A4A9CFB7F7F1}" dt="2025-12-22T17:19:42.776" v="48" actId="167"/>
        <pc:sldMkLst>
          <pc:docMk/>
          <pc:sldMk cId="3741906701" sldId="264"/>
        </pc:sldMkLst>
        <pc:spChg chg="add mod">
          <ac:chgData name="Mailys Joly" userId="e4b718d4-f5a5-4d2c-a88d-643d2c506709" providerId="ADAL" clId="{335C8934-9BAC-4C80-AF99-A4A9CFB7F7F1}" dt="2025-12-12T14:52:23.783" v="23"/>
          <ac:spMkLst>
            <pc:docMk/>
            <pc:sldMk cId="3741906701" sldId="264"/>
            <ac:spMk id="2" creationId="{AC046E17-E876-1348-24BA-63CD0C221952}"/>
          </ac:spMkLst>
        </pc:spChg>
        <pc:spChg chg="add mod">
          <ac:chgData name="Mailys Joly" userId="e4b718d4-f5a5-4d2c-a88d-643d2c506709" providerId="ADAL" clId="{335C8934-9BAC-4C80-AF99-A4A9CFB7F7F1}" dt="2025-12-12T14:52:23.783" v="23"/>
          <ac:spMkLst>
            <pc:docMk/>
            <pc:sldMk cId="3741906701" sldId="264"/>
            <ac:spMk id="4" creationId="{68C9103C-A369-9785-93BF-1A3E1064D4CB}"/>
          </ac:spMkLst>
        </pc:spChg>
        <pc:spChg chg="add mod">
          <ac:chgData name="Mailys Joly" userId="e4b718d4-f5a5-4d2c-a88d-643d2c506709" providerId="ADAL" clId="{335C8934-9BAC-4C80-AF99-A4A9CFB7F7F1}" dt="2025-12-12T14:52:23.783" v="23"/>
          <ac:spMkLst>
            <pc:docMk/>
            <pc:sldMk cId="3741906701" sldId="264"/>
            <ac:spMk id="5" creationId="{4A19274D-E5A2-02B0-8B90-5A93CFB70311}"/>
          </ac:spMkLst>
        </pc:spChg>
        <pc:spChg chg="add mod">
          <ac:chgData name="Mailys Joly" userId="e4b718d4-f5a5-4d2c-a88d-643d2c506709" providerId="ADAL" clId="{335C8934-9BAC-4C80-AF99-A4A9CFB7F7F1}" dt="2025-12-12T14:52:23.783" v="23"/>
          <ac:spMkLst>
            <pc:docMk/>
            <pc:sldMk cId="3741906701" sldId="264"/>
            <ac:spMk id="6" creationId="{2D66C1BF-A0FD-5AFF-7D30-76A98AD6C774}"/>
          </ac:spMkLst>
        </pc:spChg>
        <pc:picChg chg="del">
          <ac:chgData name="Mailys Joly" userId="e4b718d4-f5a5-4d2c-a88d-643d2c506709" providerId="ADAL" clId="{335C8934-9BAC-4C80-AF99-A4A9CFB7F7F1}" dt="2025-12-22T17:19:28.110" v="42" actId="478"/>
          <ac:picMkLst>
            <pc:docMk/>
            <pc:sldMk cId="3741906701" sldId="264"/>
            <ac:picMk id="3" creationId="{FD4D51C9-073A-8140-9917-FF9F5FF14322}"/>
          </ac:picMkLst>
        </pc:picChg>
        <pc:picChg chg="add mod">
          <ac:chgData name="Mailys Joly" userId="e4b718d4-f5a5-4d2c-a88d-643d2c506709" providerId="ADAL" clId="{335C8934-9BAC-4C80-AF99-A4A9CFB7F7F1}" dt="2025-12-12T14:52:23.783" v="23"/>
          <ac:picMkLst>
            <pc:docMk/>
            <pc:sldMk cId="3741906701" sldId="264"/>
            <ac:picMk id="7" creationId="{C230824B-8609-8D53-B960-733674219C9E}"/>
          </ac:picMkLst>
        </pc:picChg>
        <pc:picChg chg="add mod ord">
          <ac:chgData name="Mailys Joly" userId="e4b718d4-f5a5-4d2c-a88d-643d2c506709" providerId="ADAL" clId="{335C8934-9BAC-4C80-AF99-A4A9CFB7F7F1}" dt="2025-12-22T17:19:42.776" v="48" actId="167"/>
          <ac:picMkLst>
            <pc:docMk/>
            <pc:sldMk cId="3741906701" sldId="264"/>
            <ac:picMk id="8" creationId="{A5982684-F5DA-4295-05B1-724369DF7E62}"/>
          </ac:picMkLst>
        </pc:picChg>
      </pc:sldChg>
      <pc:sldChg chg="addSp delSp modSp add mod">
        <pc:chgData name="Mailys Joly" userId="e4b718d4-f5a5-4d2c-a88d-643d2c506709" providerId="ADAL" clId="{335C8934-9BAC-4C80-AF99-A4A9CFB7F7F1}" dt="2025-12-22T17:19:36.619" v="46" actId="167"/>
        <pc:sldMkLst>
          <pc:docMk/>
          <pc:sldMk cId="349106443" sldId="265"/>
        </pc:sldMkLst>
        <pc:spChg chg="add mod">
          <ac:chgData name="Mailys Joly" userId="e4b718d4-f5a5-4d2c-a88d-643d2c506709" providerId="ADAL" clId="{335C8934-9BAC-4C80-AF99-A4A9CFB7F7F1}" dt="2025-12-12T14:52:39.269" v="25"/>
          <ac:spMkLst>
            <pc:docMk/>
            <pc:sldMk cId="349106443" sldId="265"/>
            <ac:spMk id="2" creationId="{36346659-9B09-2890-0734-8D774A59931D}"/>
          </ac:spMkLst>
        </pc:spChg>
        <pc:spChg chg="add mod">
          <ac:chgData name="Mailys Joly" userId="e4b718d4-f5a5-4d2c-a88d-643d2c506709" providerId="ADAL" clId="{335C8934-9BAC-4C80-AF99-A4A9CFB7F7F1}" dt="2025-12-12T14:52:39.269" v="25"/>
          <ac:spMkLst>
            <pc:docMk/>
            <pc:sldMk cId="349106443" sldId="265"/>
            <ac:spMk id="4" creationId="{358BA4A6-19C1-8570-FAE6-7B76F5FF9A1E}"/>
          </ac:spMkLst>
        </pc:spChg>
        <pc:spChg chg="add mod">
          <ac:chgData name="Mailys Joly" userId="e4b718d4-f5a5-4d2c-a88d-643d2c506709" providerId="ADAL" clId="{335C8934-9BAC-4C80-AF99-A4A9CFB7F7F1}" dt="2025-12-12T14:52:39.269" v="25"/>
          <ac:spMkLst>
            <pc:docMk/>
            <pc:sldMk cId="349106443" sldId="265"/>
            <ac:spMk id="5" creationId="{DFE6845D-A26B-0C6C-61A2-955FF0F776A6}"/>
          </ac:spMkLst>
        </pc:spChg>
        <pc:spChg chg="add mod">
          <ac:chgData name="Mailys Joly" userId="e4b718d4-f5a5-4d2c-a88d-643d2c506709" providerId="ADAL" clId="{335C8934-9BAC-4C80-AF99-A4A9CFB7F7F1}" dt="2025-12-12T14:52:39.269" v="25"/>
          <ac:spMkLst>
            <pc:docMk/>
            <pc:sldMk cId="349106443" sldId="265"/>
            <ac:spMk id="6" creationId="{1FA940E8-4EB1-2EC6-499C-F442871C5DEA}"/>
          </ac:spMkLst>
        </pc:spChg>
        <pc:spChg chg="add mod">
          <ac:chgData name="Mailys Joly" userId="e4b718d4-f5a5-4d2c-a88d-643d2c506709" providerId="ADAL" clId="{335C8934-9BAC-4C80-AF99-A4A9CFB7F7F1}" dt="2025-12-12T14:52:39.269" v="25"/>
          <ac:spMkLst>
            <pc:docMk/>
            <pc:sldMk cId="349106443" sldId="265"/>
            <ac:spMk id="8" creationId="{5AE24640-8208-44EF-4015-030EB2BEEB55}"/>
          </ac:spMkLst>
        </pc:spChg>
        <pc:picChg chg="del">
          <ac:chgData name="Mailys Joly" userId="e4b718d4-f5a5-4d2c-a88d-643d2c506709" providerId="ADAL" clId="{335C8934-9BAC-4C80-AF99-A4A9CFB7F7F1}" dt="2025-12-22T17:19:31.417" v="44" actId="478"/>
          <ac:picMkLst>
            <pc:docMk/>
            <pc:sldMk cId="349106443" sldId="265"/>
            <ac:picMk id="3" creationId="{3DEB439B-D022-95EB-1678-8DBF057167DC}"/>
          </ac:picMkLst>
        </pc:picChg>
        <pc:picChg chg="add mod">
          <ac:chgData name="Mailys Joly" userId="e4b718d4-f5a5-4d2c-a88d-643d2c506709" providerId="ADAL" clId="{335C8934-9BAC-4C80-AF99-A4A9CFB7F7F1}" dt="2025-12-12T14:52:39.269" v="25"/>
          <ac:picMkLst>
            <pc:docMk/>
            <pc:sldMk cId="349106443" sldId="265"/>
            <ac:picMk id="7" creationId="{E0515E51-5F56-2C85-EFFD-19474D808C9F}"/>
          </ac:picMkLst>
        </pc:picChg>
        <pc:picChg chg="add mod">
          <ac:chgData name="Mailys Joly" userId="e4b718d4-f5a5-4d2c-a88d-643d2c506709" providerId="ADAL" clId="{335C8934-9BAC-4C80-AF99-A4A9CFB7F7F1}" dt="2025-12-12T14:52:39.269" v="25"/>
          <ac:picMkLst>
            <pc:docMk/>
            <pc:sldMk cId="349106443" sldId="265"/>
            <ac:picMk id="9" creationId="{C90B0A17-5ECE-AB39-1B98-353F679D45C8}"/>
          </ac:picMkLst>
        </pc:picChg>
        <pc:picChg chg="add mod ord">
          <ac:chgData name="Mailys Joly" userId="e4b718d4-f5a5-4d2c-a88d-643d2c506709" providerId="ADAL" clId="{335C8934-9BAC-4C80-AF99-A4A9CFB7F7F1}" dt="2025-12-22T17:19:36.619" v="46" actId="167"/>
          <ac:picMkLst>
            <pc:docMk/>
            <pc:sldMk cId="349106443" sldId="265"/>
            <ac:picMk id="10" creationId="{8556DA09-CBA3-083D-0E99-D33ABE05751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04BD6-86F9-1945-BA35-524706426939}" type="datetimeFigureOut">
              <a:rPr lang="fr-FR" smtClean="0"/>
              <a:t>22/12/2025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29DA5-A382-B149-8761-A9DB9FCD3D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1103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1pPr>
    <a:lvl2pPr marL="646527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2pPr>
    <a:lvl3pPr marL="1293053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3pPr>
    <a:lvl4pPr marL="1939580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4pPr>
    <a:lvl5pPr marL="2586106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5pPr>
    <a:lvl6pPr marL="3232633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6pPr>
    <a:lvl7pPr marL="3879159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7pPr>
    <a:lvl8pPr marL="4525686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8pPr>
    <a:lvl9pPr marL="5172212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19E1-7889-9442-A997-B9FC5BFC9252}" type="datetimeFigureOut">
              <a:rPr lang="fr-FR" smtClean="0"/>
              <a:t>22/12/2025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32B6-13AE-F644-BA40-23C6834140CC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6" descr="A person and two children riding bicycles&#10;&#10;AI-generated content may be incorrect.">
            <a:extLst>
              <a:ext uri="{FF2B5EF4-FFF2-40B4-BE49-F238E27FC236}">
                <a16:creationId xmlns:a16="http://schemas.microsoft.com/office/drawing/2014/main" id="{0AD595BE-F8EC-22EE-4714-43961C1E3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33" y="0"/>
            <a:ext cx="10691813" cy="1514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36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19E1-7889-9442-A997-B9FC5BFC9252}" type="datetimeFigureOut">
              <a:rPr lang="fr-FR" smtClean="0"/>
              <a:t>22/12/2025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32B6-13AE-F644-BA40-23C683414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5441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19E1-7889-9442-A997-B9FC5BFC9252}" type="datetimeFigureOut">
              <a:rPr lang="fr-FR" smtClean="0"/>
              <a:t>22/12/2025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32B6-13AE-F644-BA40-23C683414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0491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19E1-7889-9442-A997-B9FC5BFC9252}" type="datetimeFigureOut">
              <a:rPr lang="fr-FR" smtClean="0"/>
              <a:t>22/12/2025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32B6-13AE-F644-BA40-23C683414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604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19E1-7889-9442-A997-B9FC5BFC9252}" type="datetimeFigureOut">
              <a:rPr lang="fr-FR" smtClean="0"/>
              <a:t>22/12/2025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32B6-13AE-F644-BA40-23C683414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8579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19E1-7889-9442-A997-B9FC5BFC9252}" type="datetimeFigureOut">
              <a:rPr lang="fr-FR" smtClean="0"/>
              <a:t>22/12/2025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32B6-13AE-F644-BA40-23C683414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92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19E1-7889-9442-A997-B9FC5BFC9252}" type="datetimeFigureOut">
              <a:rPr lang="fr-FR" smtClean="0"/>
              <a:t>22/12/2025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32B6-13AE-F644-BA40-23C683414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3620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19E1-7889-9442-A997-B9FC5BFC9252}" type="datetimeFigureOut">
              <a:rPr lang="fr-FR" smtClean="0"/>
              <a:t>22/12/2025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32B6-13AE-F644-BA40-23C683414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803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19E1-7889-9442-A997-B9FC5BFC9252}" type="datetimeFigureOut">
              <a:rPr lang="fr-FR" smtClean="0"/>
              <a:t>22/12/2025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32B6-13AE-F644-BA40-23C683414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1870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19E1-7889-9442-A997-B9FC5BFC9252}" type="datetimeFigureOut">
              <a:rPr lang="fr-FR" smtClean="0"/>
              <a:t>22/12/2025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32B6-13AE-F644-BA40-23C683414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393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19E1-7889-9442-A997-B9FC5BFC9252}" type="datetimeFigureOut">
              <a:rPr lang="fr-FR" smtClean="0"/>
              <a:t>22/12/2025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32B6-13AE-F644-BA40-23C683414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8104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D19E1-7889-9442-A997-B9FC5BFC9252}" type="datetimeFigureOut">
              <a:rPr lang="fr-FR" smtClean="0"/>
              <a:t>22/12/2025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732B6-13AE-F644-BA40-23C683414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4753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75294967-4B10-13FC-75F5-0DA04F2A28B3}"/>
              </a:ext>
            </a:extLst>
          </p:cNvPr>
          <p:cNvCxnSpPr>
            <a:cxnSpLocks/>
          </p:cNvCxnSpPr>
          <p:nvPr/>
        </p:nvCxnSpPr>
        <p:spPr>
          <a:xfrm flipH="1">
            <a:off x="10878536" y="13547283"/>
            <a:ext cx="13944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56A5D60B-90E4-8416-FD86-2A7993BDB679}"/>
              </a:ext>
            </a:extLst>
          </p:cNvPr>
          <p:cNvCxnSpPr>
            <a:cxnSpLocks/>
          </p:cNvCxnSpPr>
          <p:nvPr/>
        </p:nvCxnSpPr>
        <p:spPr>
          <a:xfrm flipH="1">
            <a:off x="10992235" y="9875407"/>
            <a:ext cx="13944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765B6A83-54C9-44C7-DF39-6011B780BBC1}"/>
              </a:ext>
            </a:extLst>
          </p:cNvPr>
          <p:cNvSpPr txBox="1"/>
          <p:nvPr/>
        </p:nvSpPr>
        <p:spPr>
          <a:xfrm>
            <a:off x="12694845" y="9024516"/>
            <a:ext cx="4677670" cy="2307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99" dirty="0"/>
              <a:t>Ajoutez dans cette partie les éléments que vous souhaitez, texte ou image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5026661-F712-FC6A-1E58-0FF32D12BB53}"/>
              </a:ext>
            </a:extLst>
          </p:cNvPr>
          <p:cNvSpPr txBox="1"/>
          <p:nvPr/>
        </p:nvSpPr>
        <p:spPr>
          <a:xfrm>
            <a:off x="12285295" y="5316756"/>
            <a:ext cx="4518760" cy="1753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599" b="1" dirty="0"/>
              <a:t>Des exemples sont présentés dans les pages ci après.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D0294D0-D36A-9EC5-FC62-DC794236DACD}"/>
              </a:ext>
            </a:extLst>
          </p:cNvPr>
          <p:cNvSpPr txBox="1"/>
          <p:nvPr/>
        </p:nvSpPr>
        <p:spPr>
          <a:xfrm>
            <a:off x="12285295" y="13286146"/>
            <a:ext cx="6188745" cy="646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599" dirty="0"/>
              <a:t>Insérez un ou plusieurs logos ici </a:t>
            </a:r>
          </a:p>
        </p:txBody>
      </p:sp>
      <p:pic>
        <p:nvPicPr>
          <p:cNvPr id="3" name="Image 2" descr="Une image contenant texte, vélo, Roue de vélo, affiche&#10;&#10;Le contenu généré par l’IA peut être incorrect.">
            <a:extLst>
              <a:ext uri="{FF2B5EF4-FFF2-40B4-BE49-F238E27FC236}">
                <a16:creationId xmlns:a16="http://schemas.microsoft.com/office/drawing/2014/main" id="{7E2D31F8-59FC-91CA-DDB2-187B35A7D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691814" cy="1513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9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vélo, Roue de vélo, affiche&#10;&#10;Le contenu généré par l’IA peut être incorrect.">
            <a:extLst>
              <a:ext uri="{FF2B5EF4-FFF2-40B4-BE49-F238E27FC236}">
                <a16:creationId xmlns:a16="http://schemas.microsoft.com/office/drawing/2014/main" id="{7CFDEFD9-0CB2-6167-1F1E-6286CFCA0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691814" cy="15137016"/>
          </a:xfrm>
          <a:prstGeom prst="rect">
            <a:avLst/>
          </a:prstGeom>
        </p:spPr>
      </p:pic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E4242AAC-611E-51FA-43D0-191304F92D6B}"/>
              </a:ext>
            </a:extLst>
          </p:cNvPr>
          <p:cNvCxnSpPr>
            <a:cxnSpLocks/>
          </p:cNvCxnSpPr>
          <p:nvPr/>
        </p:nvCxnSpPr>
        <p:spPr>
          <a:xfrm flipH="1">
            <a:off x="10878536" y="14172923"/>
            <a:ext cx="13944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059D43E9-6D91-67C2-2B42-19E2AC6A59C7}"/>
              </a:ext>
            </a:extLst>
          </p:cNvPr>
          <p:cNvCxnSpPr>
            <a:cxnSpLocks/>
          </p:cNvCxnSpPr>
          <p:nvPr/>
        </p:nvCxnSpPr>
        <p:spPr>
          <a:xfrm flipH="1">
            <a:off x="10992235" y="9875407"/>
            <a:ext cx="13944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B186224B-A0E2-B8F0-BC35-0C055F5B461D}"/>
              </a:ext>
            </a:extLst>
          </p:cNvPr>
          <p:cNvSpPr txBox="1"/>
          <p:nvPr/>
        </p:nvSpPr>
        <p:spPr>
          <a:xfrm>
            <a:off x="12386709" y="9614270"/>
            <a:ext cx="4677670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99" dirty="0"/>
              <a:t>Remplacez ce faux texte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95380A9-810D-4B06-A066-D6E14AE7E762}"/>
              </a:ext>
            </a:extLst>
          </p:cNvPr>
          <p:cNvSpPr txBox="1"/>
          <p:nvPr/>
        </p:nvSpPr>
        <p:spPr>
          <a:xfrm>
            <a:off x="12285295" y="13911786"/>
            <a:ext cx="6188745" cy="646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599" dirty="0"/>
              <a:t>Insérez un ou plusieurs logos ici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50B5DEA-39B8-413B-BE1A-134E75BBC132}"/>
              </a:ext>
            </a:extLst>
          </p:cNvPr>
          <p:cNvSpPr txBox="1"/>
          <p:nvPr/>
        </p:nvSpPr>
        <p:spPr>
          <a:xfrm>
            <a:off x="612213" y="8633051"/>
            <a:ext cx="9327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4EA0D8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NOM DE VOTRE ÉVÉNEMENT </a:t>
            </a:r>
            <a:br>
              <a:rPr lang="fr-FR" sz="2800" b="1" dirty="0">
                <a:solidFill>
                  <a:srgbClr val="4EA0D8"/>
                </a:solidFill>
                <a:latin typeface="Futura" panose="020B0602020204020303" pitchFamily="34" charset="-79"/>
                <a:cs typeface="Futura" panose="020B0602020204020303" pitchFamily="34" charset="-79"/>
              </a:rPr>
            </a:br>
            <a:r>
              <a:rPr lang="fr-FR" sz="2800" b="1" dirty="0">
                <a:solidFill>
                  <a:srgbClr val="4EA0D8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NOM DE VOTRE ÉVÉNEMENT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3F6327A-BBFA-32CB-9268-E2CF89B4FFE8}"/>
              </a:ext>
            </a:extLst>
          </p:cNvPr>
          <p:cNvSpPr txBox="1"/>
          <p:nvPr/>
        </p:nvSpPr>
        <p:spPr>
          <a:xfrm>
            <a:off x="1141754" y="9587356"/>
            <a:ext cx="3243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Le XX mai 2022 </a:t>
            </a:r>
            <a:br>
              <a:rPr lang="fr-FR" sz="2000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 </a:t>
            </a:r>
            <a:r>
              <a:rPr lang="fr-FR" sz="2000" dirty="0" err="1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XXhXX</a:t>
            </a:r>
            <a:r>
              <a:rPr lang="fr-FR" sz="2000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à </a:t>
            </a:r>
            <a:r>
              <a:rPr lang="fr-FR" sz="2000" dirty="0" err="1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XXhXX</a:t>
            </a:r>
            <a:r>
              <a:rPr lang="fr-FR" sz="2000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A17663F-7B2A-C8A7-1E62-9D22A0402A4E}"/>
              </a:ext>
            </a:extLst>
          </p:cNvPr>
          <p:cNvSpPr txBox="1"/>
          <p:nvPr/>
        </p:nvSpPr>
        <p:spPr>
          <a:xfrm>
            <a:off x="5042258" y="9587356"/>
            <a:ext cx="48560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Adresse Ligne 1</a:t>
            </a:r>
          </a:p>
          <a:p>
            <a:pPr algn="ctr"/>
            <a:r>
              <a:rPr lang="fr-FR" sz="2000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Adresse ligne 2 </a:t>
            </a:r>
          </a:p>
          <a:p>
            <a:pPr algn="ctr"/>
            <a:r>
              <a:rPr lang="fr-FR" sz="2000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Adresse ligne 3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85C0D54-6113-1994-819C-35C97356C7EA}"/>
              </a:ext>
            </a:extLst>
          </p:cNvPr>
          <p:cNvSpPr txBox="1"/>
          <p:nvPr/>
        </p:nvSpPr>
        <p:spPr>
          <a:xfrm>
            <a:off x="612212" y="10692052"/>
            <a:ext cx="9691752" cy="152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Utilisez cet espace pour donner davantage d’information sur votre événement</a:t>
            </a:r>
            <a:b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Difficulté, Type de public attendu</a:t>
            </a:r>
          </a:p>
          <a:p>
            <a:pPr algn="ctr"/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Durée de l’activité </a:t>
            </a:r>
            <a:b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Restauration prévue</a:t>
            </a:r>
          </a:p>
          <a:p>
            <a:pPr algn="ctr"/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Accessibilité aux personnes à mobilité réduire </a:t>
            </a:r>
          </a:p>
          <a:p>
            <a:pPr algn="ctr"/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Site internet…</a:t>
            </a:r>
            <a:endParaRPr lang="fr-FR" sz="1556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A5F3A3A-D908-A31E-A135-3C7BADE27EDA}"/>
              </a:ext>
            </a:extLst>
          </p:cNvPr>
          <p:cNvSpPr txBox="1"/>
          <p:nvPr/>
        </p:nvSpPr>
        <p:spPr>
          <a:xfrm>
            <a:off x="12285295" y="5316756"/>
            <a:ext cx="4518760" cy="1753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599" b="1" dirty="0"/>
              <a:t>Des exemples sont présentés dans les pages ci après. </a:t>
            </a:r>
          </a:p>
        </p:txBody>
      </p:sp>
      <p:pic>
        <p:nvPicPr>
          <p:cNvPr id="13" name="Picture 2" descr="Accueil du site">
            <a:extLst>
              <a:ext uri="{FF2B5EF4-FFF2-40B4-BE49-F238E27FC236}">
                <a16:creationId xmlns:a16="http://schemas.microsoft.com/office/drawing/2014/main" id="{049FCB80-F0C0-61E3-CDF6-BD494E14F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465" y="13668474"/>
            <a:ext cx="2319212" cy="70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731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vélo, Roue de vélo, affiche&#10;&#10;Le contenu généré par l’IA peut être incorrect.">
            <a:extLst>
              <a:ext uri="{FF2B5EF4-FFF2-40B4-BE49-F238E27FC236}">
                <a16:creationId xmlns:a16="http://schemas.microsoft.com/office/drawing/2014/main" id="{3730242D-5F68-ADFC-791A-1DA117E25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691814" cy="15137016"/>
          </a:xfrm>
          <a:prstGeom prst="rect">
            <a:avLst/>
          </a:prstGeom>
        </p:spPr>
      </p:pic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2A294CE5-9D1D-8C9B-EC73-B901E2ED57AB}"/>
              </a:ext>
            </a:extLst>
          </p:cNvPr>
          <p:cNvCxnSpPr>
            <a:cxnSpLocks/>
          </p:cNvCxnSpPr>
          <p:nvPr/>
        </p:nvCxnSpPr>
        <p:spPr>
          <a:xfrm flipH="1">
            <a:off x="10878536" y="14172923"/>
            <a:ext cx="13944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83922F70-47D9-917C-BA63-42429EC4FDC5}"/>
              </a:ext>
            </a:extLst>
          </p:cNvPr>
          <p:cNvCxnSpPr>
            <a:cxnSpLocks/>
          </p:cNvCxnSpPr>
          <p:nvPr/>
        </p:nvCxnSpPr>
        <p:spPr>
          <a:xfrm flipH="1">
            <a:off x="10992235" y="9875407"/>
            <a:ext cx="13944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00913732-1A33-82A1-8A02-047A30850258}"/>
              </a:ext>
            </a:extLst>
          </p:cNvPr>
          <p:cNvSpPr txBox="1"/>
          <p:nvPr/>
        </p:nvSpPr>
        <p:spPr>
          <a:xfrm>
            <a:off x="12386709" y="9614270"/>
            <a:ext cx="4677670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99" dirty="0"/>
              <a:t>Remplacez ce faux texte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C5E7EA8-8273-0C10-FBA9-1B37ED809626}"/>
              </a:ext>
            </a:extLst>
          </p:cNvPr>
          <p:cNvSpPr txBox="1"/>
          <p:nvPr/>
        </p:nvSpPr>
        <p:spPr>
          <a:xfrm>
            <a:off x="12285295" y="13911786"/>
            <a:ext cx="6188745" cy="646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599" dirty="0"/>
              <a:t>Insérez un ou plusieurs logos ici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A854302-F073-8803-F9B4-B0E49D77A97A}"/>
              </a:ext>
            </a:extLst>
          </p:cNvPr>
          <p:cNvSpPr txBox="1"/>
          <p:nvPr/>
        </p:nvSpPr>
        <p:spPr>
          <a:xfrm>
            <a:off x="3617111" y="8582251"/>
            <a:ext cx="6686853" cy="78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4EA0D8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NOM DE VOTRE ÉVÉNEMENT </a:t>
            </a:r>
            <a:br>
              <a:rPr lang="fr-FR" sz="2200" b="1" dirty="0">
                <a:solidFill>
                  <a:srgbClr val="4EA0D8"/>
                </a:solidFill>
                <a:latin typeface="Futura" panose="020B0602020204020303" pitchFamily="34" charset="-79"/>
                <a:cs typeface="Futura" panose="020B0602020204020303" pitchFamily="34" charset="-79"/>
              </a:rPr>
            </a:br>
            <a:r>
              <a:rPr lang="fr-FR" sz="2200" b="1" dirty="0">
                <a:solidFill>
                  <a:srgbClr val="4EA0D8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NOM DE VOTRE ÉVÉNEMENT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A26915A-A059-5EBE-CB59-6335FB20EE20}"/>
              </a:ext>
            </a:extLst>
          </p:cNvPr>
          <p:cNvSpPr txBox="1"/>
          <p:nvPr/>
        </p:nvSpPr>
        <p:spPr>
          <a:xfrm>
            <a:off x="3690922" y="9536555"/>
            <a:ext cx="2905497" cy="78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63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Le XX mai 2022 </a:t>
            </a:r>
            <a:br>
              <a:rPr lang="fr-FR" sz="2263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263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 </a:t>
            </a:r>
            <a:r>
              <a:rPr lang="fr-FR" sz="2263" dirty="0" err="1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XXhXX</a:t>
            </a:r>
            <a:r>
              <a:rPr lang="fr-FR" sz="2263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à </a:t>
            </a:r>
            <a:r>
              <a:rPr lang="fr-FR" sz="2263" dirty="0" err="1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XXhXX</a:t>
            </a:r>
            <a:r>
              <a:rPr lang="fr-FR" sz="2263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D7B66B4-2A06-8242-23D2-87E4C6C0A02A}"/>
              </a:ext>
            </a:extLst>
          </p:cNvPr>
          <p:cNvSpPr txBox="1"/>
          <p:nvPr/>
        </p:nvSpPr>
        <p:spPr>
          <a:xfrm>
            <a:off x="6719648" y="9536556"/>
            <a:ext cx="3584315" cy="875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97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Adresse Ligne 1</a:t>
            </a:r>
          </a:p>
          <a:p>
            <a:pPr algn="ctr"/>
            <a:r>
              <a:rPr lang="fr-FR" sz="1697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Adresse ligne 2 </a:t>
            </a:r>
          </a:p>
          <a:p>
            <a:pPr algn="ctr"/>
            <a:r>
              <a:rPr lang="fr-FR" sz="1697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Adresse ligne 3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477D4B4-32D1-C750-93D4-E5F22929AF88}"/>
              </a:ext>
            </a:extLst>
          </p:cNvPr>
          <p:cNvSpPr txBox="1"/>
          <p:nvPr/>
        </p:nvSpPr>
        <p:spPr>
          <a:xfrm>
            <a:off x="3341762" y="10629360"/>
            <a:ext cx="6962202" cy="1768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Utilisez cet espace pour donner davantage d’information </a:t>
            </a:r>
            <a:b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sur votre événement</a:t>
            </a:r>
            <a:b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Difficulté, Type de public attendu</a:t>
            </a:r>
          </a:p>
          <a:p>
            <a:pPr algn="ctr"/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Durée de l’activité </a:t>
            </a:r>
            <a:b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Restauration prévue</a:t>
            </a:r>
          </a:p>
          <a:p>
            <a:pPr algn="ctr"/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Accessibilité aux personnes à mobilité réduire </a:t>
            </a:r>
          </a:p>
          <a:p>
            <a:pPr algn="ctr"/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Site internet…</a:t>
            </a:r>
            <a:endParaRPr lang="fr-FR" sz="1556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85E248-A392-94AC-2DAD-8569BF24032F}"/>
              </a:ext>
            </a:extLst>
          </p:cNvPr>
          <p:cNvSpPr/>
          <p:nvPr/>
        </p:nvSpPr>
        <p:spPr>
          <a:xfrm>
            <a:off x="381128" y="8582251"/>
            <a:ext cx="2960632" cy="366275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599" dirty="0"/>
              <a:t>VOTRE VISUEL ICI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B853C14-357E-F2DA-446B-53BED820E607}"/>
              </a:ext>
            </a:extLst>
          </p:cNvPr>
          <p:cNvSpPr txBox="1"/>
          <p:nvPr/>
        </p:nvSpPr>
        <p:spPr>
          <a:xfrm>
            <a:off x="12285295" y="5316756"/>
            <a:ext cx="4518760" cy="1753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599" b="1" dirty="0"/>
              <a:t>Des exemples sont présentés dans les pages ci après. </a:t>
            </a:r>
          </a:p>
        </p:txBody>
      </p:sp>
      <p:pic>
        <p:nvPicPr>
          <p:cNvPr id="14" name="Picture 2" descr="Accueil du site">
            <a:extLst>
              <a:ext uri="{FF2B5EF4-FFF2-40B4-BE49-F238E27FC236}">
                <a16:creationId xmlns:a16="http://schemas.microsoft.com/office/drawing/2014/main" id="{19015392-C457-0BED-604E-AD3CD084DE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465" y="13668474"/>
            <a:ext cx="2319212" cy="70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810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C608DB-1365-EC84-1F98-0ABAF037B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vélo, Roue de vélo, affiche&#10;&#10;Le contenu généré par l’IA peut être incorrect.">
            <a:extLst>
              <a:ext uri="{FF2B5EF4-FFF2-40B4-BE49-F238E27FC236}">
                <a16:creationId xmlns:a16="http://schemas.microsoft.com/office/drawing/2014/main" id="{A5982684-F5DA-4295-05B1-724369DF7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691814" cy="1513701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C046E17-E876-1348-24BA-63CD0C221952}"/>
              </a:ext>
            </a:extLst>
          </p:cNvPr>
          <p:cNvSpPr txBox="1"/>
          <p:nvPr/>
        </p:nvSpPr>
        <p:spPr>
          <a:xfrm>
            <a:off x="612212" y="10933834"/>
            <a:ext cx="9691752" cy="128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Cette balade à vélo vous permettra de découvrir les possibilités de déplacement à vélo </a:t>
            </a:r>
            <a:b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en découvrant l'aménagement cyclable de l'ancienne ligne de Paris à Chartres et de parcourir </a:t>
            </a:r>
            <a:b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ainsi un bout de la </a:t>
            </a:r>
            <a:r>
              <a:rPr lang="fr-FR" sz="1556" dirty="0" err="1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véloscénie</a:t>
            </a:r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. Vous serez accompagnés par des membres de l’association Mieux </a:t>
            </a:r>
            <a:b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 Déplacer à Bicyclette. </a:t>
            </a:r>
          </a:p>
          <a:p>
            <a:pPr algn="ctr"/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Boucle d'environ 20 à 25 km, prévoir 3h.</a:t>
            </a:r>
            <a:endParaRPr lang="fr-FR" sz="1556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8C9103C-A369-9785-93BF-1A3E1064D4CB}"/>
              </a:ext>
            </a:extLst>
          </p:cNvPr>
          <p:cNvSpPr txBox="1"/>
          <p:nvPr/>
        </p:nvSpPr>
        <p:spPr>
          <a:xfrm>
            <a:off x="612213" y="8607651"/>
            <a:ext cx="9327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4EA0D8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BALADE À VÉLO </a:t>
            </a:r>
            <a:br>
              <a:rPr lang="fr-FR" sz="2400" b="1" dirty="0">
                <a:solidFill>
                  <a:srgbClr val="4EA0D8"/>
                </a:solidFill>
                <a:latin typeface="Futura" panose="020B0602020204020303" pitchFamily="34" charset="-79"/>
                <a:cs typeface="Futura" panose="020B0602020204020303" pitchFamily="34" charset="-79"/>
              </a:rPr>
            </a:br>
            <a:r>
              <a:rPr lang="fr-FR" sz="2400" b="1" dirty="0">
                <a:solidFill>
                  <a:srgbClr val="4EA0D8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DE BURES/YVETTE À LIMOURS PAR L’AÉROTRAIN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A19274D-E5A2-02B0-8B90-5A93CFB70311}"/>
              </a:ext>
            </a:extLst>
          </p:cNvPr>
          <p:cNvSpPr txBox="1"/>
          <p:nvPr/>
        </p:nvSpPr>
        <p:spPr>
          <a:xfrm>
            <a:off x="5042258" y="9612663"/>
            <a:ext cx="4856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Maison de l'Ecologie et de la Transition Rue Descartes </a:t>
            </a:r>
            <a:br>
              <a:rPr lang="fr-FR" sz="2400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400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91440 Bures/Yvette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D66C1BF-A0FD-5AFF-7D30-76A98AD6C774}"/>
              </a:ext>
            </a:extLst>
          </p:cNvPr>
          <p:cNvSpPr txBox="1"/>
          <p:nvPr/>
        </p:nvSpPr>
        <p:spPr>
          <a:xfrm>
            <a:off x="1141754" y="9612663"/>
            <a:ext cx="3243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Le 15 mai 2022 </a:t>
            </a:r>
            <a:br>
              <a:rPr lang="fr-FR" sz="2400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400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 9h30 à 12h30 </a:t>
            </a:r>
          </a:p>
        </p:txBody>
      </p:sp>
      <p:pic>
        <p:nvPicPr>
          <p:cNvPr id="7" name="Picture 2" descr="Accueil du site">
            <a:extLst>
              <a:ext uri="{FF2B5EF4-FFF2-40B4-BE49-F238E27FC236}">
                <a16:creationId xmlns:a16="http://schemas.microsoft.com/office/drawing/2014/main" id="{C230824B-8609-8D53-B960-733674219C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465" y="13668474"/>
            <a:ext cx="2319212" cy="70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906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ABF16-4994-5104-4032-73E590C8D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texte, vélo, Roue de vélo, affiche&#10;&#10;Le contenu généré par l’IA peut être incorrect.">
            <a:extLst>
              <a:ext uri="{FF2B5EF4-FFF2-40B4-BE49-F238E27FC236}">
                <a16:creationId xmlns:a16="http://schemas.microsoft.com/office/drawing/2014/main" id="{8556DA09-CBA3-083D-0E99-D33ABE057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691814" cy="1513701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6346659-9B09-2890-0734-8D774A59931D}"/>
              </a:ext>
            </a:extLst>
          </p:cNvPr>
          <p:cNvSpPr txBox="1"/>
          <p:nvPr/>
        </p:nvSpPr>
        <p:spPr>
          <a:xfrm>
            <a:off x="3341759" y="8709251"/>
            <a:ext cx="7237554" cy="78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63" b="1" dirty="0">
                <a:solidFill>
                  <a:srgbClr val="4EA0D8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BALADE À VÉLO DE BURES/YVETTE </a:t>
            </a:r>
            <a:br>
              <a:rPr lang="fr-FR" sz="2263" b="1" dirty="0">
                <a:solidFill>
                  <a:srgbClr val="4EA0D8"/>
                </a:solidFill>
                <a:latin typeface="Futura" panose="020B0602020204020303" pitchFamily="34" charset="-79"/>
                <a:cs typeface="Futura" panose="020B0602020204020303" pitchFamily="34" charset="-79"/>
              </a:rPr>
            </a:br>
            <a:r>
              <a:rPr lang="fr-FR" sz="2263" b="1" dirty="0">
                <a:solidFill>
                  <a:srgbClr val="4EA0D8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À LIMOURS PAR L’AÉROTRAIN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58BA4A6-19C1-8570-FAE6-7B76F5FF9A1E}"/>
              </a:ext>
            </a:extLst>
          </p:cNvPr>
          <p:cNvSpPr txBox="1"/>
          <p:nvPr/>
        </p:nvSpPr>
        <p:spPr>
          <a:xfrm>
            <a:off x="3690922" y="9663555"/>
            <a:ext cx="2905497" cy="78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63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Le 15 mai 2022 </a:t>
            </a:r>
            <a:br>
              <a:rPr lang="fr-FR" sz="2263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263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 9h30 à 12h30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FE6845D-A26B-0C6C-61A2-955FF0F776A6}"/>
              </a:ext>
            </a:extLst>
          </p:cNvPr>
          <p:cNvSpPr txBox="1"/>
          <p:nvPr/>
        </p:nvSpPr>
        <p:spPr>
          <a:xfrm>
            <a:off x="6719648" y="9663555"/>
            <a:ext cx="3584315" cy="875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97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Maison de l'Ecologie et de la Transition Rue Descartes </a:t>
            </a:r>
            <a:br>
              <a:rPr lang="fr-FR" sz="1697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697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91440 Bures/Yvette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A940E8-4EB1-2EC6-499C-F442871C5DEA}"/>
              </a:ext>
            </a:extLst>
          </p:cNvPr>
          <p:cNvSpPr txBox="1"/>
          <p:nvPr/>
        </p:nvSpPr>
        <p:spPr>
          <a:xfrm>
            <a:off x="3341762" y="10756360"/>
            <a:ext cx="6962202" cy="152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Cette balade à vélo vous permettra de découvrir les possibilités </a:t>
            </a:r>
            <a:b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 déplacement à vélo en découvrant l'aménagement cyclable </a:t>
            </a:r>
            <a:b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 l'ancienne ligne de Paris à Chartres et de parcourir ainsi un bout </a:t>
            </a:r>
            <a:b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 la </a:t>
            </a:r>
            <a:r>
              <a:rPr lang="fr-FR" sz="1556" dirty="0" err="1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véloscénie</a:t>
            </a:r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. Vous serez accompagnés par des membres </a:t>
            </a:r>
            <a:b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 l’association Mieux de Déplacer à Bicyclette. </a:t>
            </a:r>
          </a:p>
          <a:p>
            <a:pPr algn="ctr"/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Boucle d'environ 20 à 25 km, prévoir 3h.</a:t>
            </a:r>
            <a:endParaRPr lang="fr-FR" sz="1556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7" name="Picture 2" descr="Kit Communication">
            <a:extLst>
              <a:ext uri="{FF2B5EF4-FFF2-40B4-BE49-F238E27FC236}">
                <a16:creationId xmlns:a16="http://schemas.microsoft.com/office/drawing/2014/main" id="{E0515E51-5F56-2C85-EFFD-19474D808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27" y="8939207"/>
            <a:ext cx="2960632" cy="29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AE24640-8208-44EF-4015-030EB2BEEB55}"/>
              </a:ext>
            </a:extLst>
          </p:cNvPr>
          <p:cNvSpPr txBox="1"/>
          <p:nvPr/>
        </p:nvSpPr>
        <p:spPr>
          <a:xfrm>
            <a:off x="12285295" y="5316755"/>
            <a:ext cx="4518760" cy="1200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599" b="1" dirty="0"/>
              <a:t>Exemple de mise en page</a:t>
            </a:r>
          </a:p>
        </p:txBody>
      </p:sp>
      <p:pic>
        <p:nvPicPr>
          <p:cNvPr id="9" name="Picture 2" descr="Accueil du site">
            <a:extLst>
              <a:ext uri="{FF2B5EF4-FFF2-40B4-BE49-F238E27FC236}">
                <a16:creationId xmlns:a16="http://schemas.microsoft.com/office/drawing/2014/main" id="{C90B0A17-5ECE-AB39-1B98-353F679D45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465" y="13668474"/>
            <a:ext cx="2319212" cy="70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0644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AB40C31735D4468110A9A207640558" ma:contentTypeVersion="13" ma:contentTypeDescription="Crée un document." ma:contentTypeScope="" ma:versionID="c99c39891145b9b16b27c9136d7a233f">
  <xsd:schema xmlns:xsd="http://www.w3.org/2001/XMLSchema" xmlns:xs="http://www.w3.org/2001/XMLSchema" xmlns:p="http://schemas.microsoft.com/office/2006/metadata/properties" xmlns:ns2="296af2c7-2989-42fd-bd34-61ca4537315e" xmlns:ns3="0823ed35-a241-478a-8403-1320faf2e506" targetNamespace="http://schemas.microsoft.com/office/2006/metadata/properties" ma:root="true" ma:fieldsID="af91dc58028db4d3bd3b585f5890bab3" ns2:_="" ns3:_="">
    <xsd:import namespace="296af2c7-2989-42fd-bd34-61ca4537315e"/>
    <xsd:import namespace="0823ed35-a241-478a-8403-1320faf2e5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6af2c7-2989-42fd-bd34-61ca453731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alises d’images" ma:readOnly="false" ma:fieldId="{5cf76f15-5ced-4ddc-b409-7134ff3c332f}" ma:taxonomyMulti="true" ma:sspId="9829b236-d394-411c-bf8f-997edfe4d0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23ed35-a241-478a-8403-1320faf2e50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cd1c9947-2e6e-4601-9d35-8787952f335c}" ma:internalName="TaxCatchAll" ma:showField="CatchAllData" ma:web="0823ed35-a241-478a-8403-1320faf2e5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6af2c7-2989-42fd-bd34-61ca4537315e">
      <Terms xmlns="http://schemas.microsoft.com/office/infopath/2007/PartnerControls"/>
    </lcf76f155ced4ddcb4097134ff3c332f>
    <TaxCatchAll xmlns="0823ed35-a241-478a-8403-1320faf2e506" xsi:nil="true"/>
  </documentManagement>
</p:properties>
</file>

<file path=customXml/itemProps1.xml><?xml version="1.0" encoding="utf-8"?>
<ds:datastoreItem xmlns:ds="http://schemas.openxmlformats.org/officeDocument/2006/customXml" ds:itemID="{C3F54851-6E0C-4119-ADC2-226B73894B45}"/>
</file>

<file path=customXml/itemProps2.xml><?xml version="1.0" encoding="utf-8"?>
<ds:datastoreItem xmlns:ds="http://schemas.openxmlformats.org/officeDocument/2006/customXml" ds:itemID="{A29FA880-9FAB-492C-A36C-87BBA416FEC5}"/>
</file>

<file path=customXml/itemProps3.xml><?xml version="1.0" encoding="utf-8"?>
<ds:datastoreItem xmlns:ds="http://schemas.openxmlformats.org/officeDocument/2006/customXml" ds:itemID="{AF417B88-43F9-49EB-9AEB-A82EBC2FA92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55</TotalTime>
  <Words>391</Words>
  <Application>Microsoft Office PowerPoint</Application>
  <PresentationFormat>Personnalisé</PresentationFormat>
  <Paragraphs>39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Futura</vt:lpstr>
      <vt:lpstr>Futura Medium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Léa Lecocq</dc:creator>
  <cp:lastModifiedBy>Mailys Joly</cp:lastModifiedBy>
  <cp:revision>23</cp:revision>
  <dcterms:created xsi:type="dcterms:W3CDTF">2022-02-22T13:16:25Z</dcterms:created>
  <dcterms:modified xsi:type="dcterms:W3CDTF">2025-12-22T17:19:53Z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0x010100ADAB40C31735D4468110A9A207640558</vt:lpwstr>
  </property>
</Properties>
</file>